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8" r:id="rId3"/>
    <p:sldId id="259" r:id="rId4"/>
    <p:sldId id="260" r:id="rId5"/>
    <p:sldId id="266" r:id="rId6"/>
    <p:sldId id="267" r:id="rId7"/>
    <p:sldId id="268" r:id="rId8"/>
    <p:sldId id="261" r:id="rId9"/>
    <p:sldId id="269" r:id="rId10"/>
    <p:sldId id="270" r:id="rId11"/>
    <p:sldId id="262" r:id="rId12"/>
    <p:sldId id="263" r:id="rId13"/>
    <p:sldId id="264" r:id="rId14"/>
    <p:sldId id="265" r:id="rId15"/>
    <p:sldId id="275" r:id="rId16"/>
    <p:sldId id="271" r:id="rId17"/>
    <p:sldId id="272" r:id="rId18"/>
    <p:sldId id="285" r:id="rId19"/>
    <p:sldId id="273" r:id="rId20"/>
    <p:sldId id="274" r:id="rId21"/>
    <p:sldId id="276" r:id="rId22"/>
    <p:sldId id="277" r:id="rId23"/>
    <p:sldId id="284" r:id="rId24"/>
    <p:sldId id="278" r:id="rId25"/>
    <p:sldId id="279" r:id="rId26"/>
    <p:sldId id="280" r:id="rId27"/>
    <p:sldId id="281" r:id="rId28"/>
    <p:sldId id="282" r:id="rId29"/>
    <p:sldId id="283" r:id="rId30"/>
    <p:sldId id="25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94656"/>
  </p:normalViewPr>
  <p:slideViewPr>
    <p:cSldViewPr snapToGrid="0" snapToObjects="1">
      <p:cViewPr varScale="1">
        <p:scale>
          <a:sx n="90" d="100"/>
          <a:sy n="90" d="100"/>
        </p:scale>
        <p:origin x="232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8C9716-C9B1-E247-BFF7-3CFE9A1DAB0A}" type="doc">
      <dgm:prSet loTypeId="urn:microsoft.com/office/officeart/2005/8/layout/arrow4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DE6D3AA9-1F25-AC40-8F7E-4503120AEAF2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Geçmiş araştırmalar -yapılandırılmış öğretim teknikleri</a:t>
          </a:r>
        </a:p>
      </dgm:t>
    </dgm:pt>
    <dgm:pt modelId="{5E602355-E31E-7F4A-ADD3-F739D5F5D522}" type="parTrans" cxnId="{A9AD44CB-DD1D-BA43-84D7-C10F3D3E81A3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A88CF0B-6541-0F42-8870-5C9CF033EC50}" type="sibTrans" cxnId="{A9AD44CB-DD1D-BA43-84D7-C10F3D3E81A3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7D4C358-728D-1646-871D-1C66B24FF8E7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Güncel araştırmalar-daha doğal süreçleri kullanan öğretim teknikleri</a:t>
          </a:r>
        </a:p>
      </dgm:t>
    </dgm:pt>
    <dgm:pt modelId="{45E31AFC-E444-1745-B8AD-411E7A329078}" type="parTrans" cxnId="{A9306EDF-C74D-8C4A-8365-D648AB7C9F69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D2442BC-4B57-D044-8C4C-F8EAC484E293}" type="sibTrans" cxnId="{A9306EDF-C74D-8C4A-8365-D648AB7C9F69}">
      <dgm:prSet/>
      <dgm:spPr/>
      <dgm:t>
        <a:bodyPr/>
        <a:lstStyle/>
        <a:p>
          <a:endParaRPr lang="tr-TR" sz="24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C8791E8-34C0-564B-8F66-92C76F892E8D}" type="pres">
      <dgm:prSet presAssocID="{2A8C9716-C9B1-E247-BFF7-3CFE9A1DAB0A}" presName="compositeShape" presStyleCnt="0">
        <dgm:presLayoutVars>
          <dgm:chMax val="2"/>
          <dgm:dir/>
          <dgm:resizeHandles val="exact"/>
        </dgm:presLayoutVars>
      </dgm:prSet>
      <dgm:spPr/>
    </dgm:pt>
    <dgm:pt modelId="{A2EBE3A3-DA52-944A-8E3B-943985A80D92}" type="pres">
      <dgm:prSet presAssocID="{DE6D3AA9-1F25-AC40-8F7E-4503120AEAF2}" presName="upArrow" presStyleLbl="node1" presStyleIdx="0" presStyleCnt="2"/>
      <dgm:spPr/>
    </dgm:pt>
    <dgm:pt modelId="{B47E3742-2489-304F-B623-DE989FEED0F4}" type="pres">
      <dgm:prSet presAssocID="{DE6D3AA9-1F25-AC40-8F7E-4503120AEAF2}" presName="upArrowText" presStyleLbl="revTx" presStyleIdx="0" presStyleCnt="2">
        <dgm:presLayoutVars>
          <dgm:chMax val="0"/>
          <dgm:bulletEnabled val="1"/>
        </dgm:presLayoutVars>
      </dgm:prSet>
      <dgm:spPr/>
    </dgm:pt>
    <dgm:pt modelId="{4FE1C0B9-8F10-4340-9BF9-D6BD852E7CCD}" type="pres">
      <dgm:prSet presAssocID="{97D4C358-728D-1646-871D-1C66B24FF8E7}" presName="downArrow" presStyleLbl="node1" presStyleIdx="1" presStyleCnt="2"/>
      <dgm:spPr/>
    </dgm:pt>
    <dgm:pt modelId="{C60EC68D-4377-F64C-AB8F-B1198D67362D}" type="pres">
      <dgm:prSet presAssocID="{97D4C358-728D-1646-871D-1C66B24FF8E7}" presName="downArrowText" presStyleLbl="revTx" presStyleIdx="1" presStyleCnt="2">
        <dgm:presLayoutVars>
          <dgm:chMax val="0"/>
          <dgm:bulletEnabled val="1"/>
        </dgm:presLayoutVars>
      </dgm:prSet>
      <dgm:spPr/>
    </dgm:pt>
  </dgm:ptLst>
  <dgm:cxnLst>
    <dgm:cxn modelId="{242BF220-6891-9645-9DCE-79D8BF6DB97A}" type="presOf" srcId="{DE6D3AA9-1F25-AC40-8F7E-4503120AEAF2}" destId="{B47E3742-2489-304F-B623-DE989FEED0F4}" srcOrd="0" destOrd="0" presId="urn:microsoft.com/office/officeart/2005/8/layout/arrow4"/>
    <dgm:cxn modelId="{AE131E7A-3F3D-6F4F-937D-F53141CE3DED}" type="presOf" srcId="{2A8C9716-C9B1-E247-BFF7-3CFE9A1DAB0A}" destId="{7C8791E8-34C0-564B-8F66-92C76F892E8D}" srcOrd="0" destOrd="0" presId="urn:microsoft.com/office/officeart/2005/8/layout/arrow4"/>
    <dgm:cxn modelId="{A9AD44CB-DD1D-BA43-84D7-C10F3D3E81A3}" srcId="{2A8C9716-C9B1-E247-BFF7-3CFE9A1DAB0A}" destId="{DE6D3AA9-1F25-AC40-8F7E-4503120AEAF2}" srcOrd="0" destOrd="0" parTransId="{5E602355-E31E-7F4A-ADD3-F739D5F5D522}" sibTransId="{3A88CF0B-6541-0F42-8870-5C9CF033EC50}"/>
    <dgm:cxn modelId="{A9306EDF-C74D-8C4A-8365-D648AB7C9F69}" srcId="{2A8C9716-C9B1-E247-BFF7-3CFE9A1DAB0A}" destId="{97D4C358-728D-1646-871D-1C66B24FF8E7}" srcOrd="1" destOrd="0" parTransId="{45E31AFC-E444-1745-B8AD-411E7A329078}" sibTransId="{AD2442BC-4B57-D044-8C4C-F8EAC484E293}"/>
    <dgm:cxn modelId="{AC7A65F6-04AD-4E4D-9A98-9902823A0C37}" type="presOf" srcId="{97D4C358-728D-1646-871D-1C66B24FF8E7}" destId="{C60EC68D-4377-F64C-AB8F-B1198D67362D}" srcOrd="0" destOrd="0" presId="urn:microsoft.com/office/officeart/2005/8/layout/arrow4"/>
    <dgm:cxn modelId="{BCDC8218-5741-3147-A8B6-2FBCA86D3302}" type="presParOf" srcId="{7C8791E8-34C0-564B-8F66-92C76F892E8D}" destId="{A2EBE3A3-DA52-944A-8E3B-943985A80D92}" srcOrd="0" destOrd="0" presId="urn:microsoft.com/office/officeart/2005/8/layout/arrow4"/>
    <dgm:cxn modelId="{9C621F98-4D00-AB46-B24C-1EA26D0A2A4D}" type="presParOf" srcId="{7C8791E8-34C0-564B-8F66-92C76F892E8D}" destId="{B47E3742-2489-304F-B623-DE989FEED0F4}" srcOrd="1" destOrd="0" presId="urn:microsoft.com/office/officeart/2005/8/layout/arrow4"/>
    <dgm:cxn modelId="{A9D6C89C-0F69-2D43-89B3-6D75C2F41B96}" type="presParOf" srcId="{7C8791E8-34C0-564B-8F66-92C76F892E8D}" destId="{4FE1C0B9-8F10-4340-9BF9-D6BD852E7CCD}" srcOrd="2" destOrd="0" presId="urn:microsoft.com/office/officeart/2005/8/layout/arrow4"/>
    <dgm:cxn modelId="{2D233BFE-572F-144E-9DEF-17EEA5752799}" type="presParOf" srcId="{7C8791E8-34C0-564B-8F66-92C76F892E8D}" destId="{C60EC68D-4377-F64C-AB8F-B1198D67362D}" srcOrd="3" destOrd="0" presId="urn:microsoft.com/office/officeart/2005/8/layout/arrow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1676DF6-A935-5B4A-9B09-41E35CDC76DA}" type="doc">
      <dgm:prSet loTypeId="urn:microsoft.com/office/officeart/2005/8/layout/chevron2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09F83FE5-CC41-2D4A-9D22-AA378DFE5931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</a:p>
      </dgm:t>
    </dgm:pt>
    <dgm:pt modelId="{FDCD9386-E832-B048-9977-663D993B1FF4}" type="parTrans" cxnId="{4FEF3865-83ED-EB4C-B615-0FC0F646F22C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422086C-0D25-DC45-992C-635D6BC2D414}" type="sibTrans" cxnId="{4FEF3865-83ED-EB4C-B615-0FC0F646F22C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BC2FF8E-F065-E043-9715-4E99E97941C1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Bağlama uygun model olunur.</a:t>
          </a:r>
        </a:p>
      </dgm:t>
    </dgm:pt>
    <dgm:pt modelId="{E280873E-D7BB-2D4A-894B-1F3B3D646B65}" type="parTrans" cxnId="{C6B0B392-E526-6447-92F6-2A5A7021F97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755810A-58D9-6F47-BF28-B19D6ADC1C7B}" type="sibTrans" cxnId="{C6B0B392-E526-6447-92F6-2A5A7021F97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FD4A503-7CBD-CD49-B7D2-D495B3FC0FF6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</a:t>
          </a:r>
        </a:p>
      </dgm:t>
    </dgm:pt>
    <dgm:pt modelId="{0E987F83-B397-D942-BF4D-14D77D5BC285}" type="parTrans" cxnId="{CB3F4647-9E47-644C-A505-EA647456C25C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B2A7BE6-2422-8940-AA1A-D313FBBFDC7D}" type="sibTrans" cxnId="{CB3F4647-9E47-644C-A505-EA647456C25C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5B8D48-1B45-1D4B-B393-B59C0865AE9B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tepkilerine uygun genişletmeler yapılır.</a:t>
          </a:r>
        </a:p>
      </dgm:t>
    </dgm:pt>
    <dgm:pt modelId="{A08A4D3D-A2FC-9C43-87E5-ECFD791B6C36}" type="parTrans" cxnId="{C85DCF64-02E7-E54E-B742-1E9229CA3CD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15F465D-155E-7D43-9A0E-C71E0C501378}" type="sibTrans" cxnId="{C85DCF64-02E7-E54E-B742-1E9229CA3CD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F6EB17A-EB96-EF4F-8401-CAA945AAC12E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</a:t>
          </a:r>
        </a:p>
      </dgm:t>
    </dgm:pt>
    <dgm:pt modelId="{77020884-4B68-C441-BAD5-1A91EB8C59FF}" type="parTrans" cxnId="{3298F9AB-E474-884D-A8E4-147F7BFD59F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4C2FEE0-F4F1-D94A-8B81-9B1CF62F8F94}" type="sibTrans" cxnId="{3298F9AB-E474-884D-A8E4-147F7BFD59FA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DD97601-2A2F-6A45-9CF2-6E70D4ABEC0F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Yeni dil biçimine uygun bağlamda model olunur</a:t>
          </a:r>
        </a:p>
      </dgm:t>
    </dgm:pt>
    <dgm:pt modelId="{F7D7477C-7415-DC49-86CD-CE84FA7B7239}" type="parTrans" cxnId="{E62C90E7-4D77-9242-A0E7-2A0FDD44A80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EA8C045-ECB8-2B44-99D8-D26945359BD4}" type="sibTrans" cxnId="{E62C90E7-4D77-9242-A0E7-2A0FDD44A80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DEBCE2D-2A33-154A-B020-1B0DD5D256A6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</a:t>
          </a:r>
        </a:p>
      </dgm:t>
    </dgm:pt>
    <dgm:pt modelId="{BD27C22B-DF11-154D-BF3E-3A5A2BD68E2A}" type="parTrans" cxnId="{37340ED3-9CC8-3348-BEAB-E379A7FB277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80B0692-EFB3-E149-9522-74DA0FE45D1D}" type="sibTrans" cxnId="{37340ED3-9CC8-3348-BEAB-E379A7FB277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CFE8E18-815F-8D41-B5EB-14941C9D98EA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Geri bildirim sunulur. </a:t>
          </a:r>
        </a:p>
      </dgm:t>
    </dgm:pt>
    <dgm:pt modelId="{AB11B82D-F791-9F41-AA36-DB54C0A58AD9}" type="parTrans" cxnId="{AE890053-1593-6F41-9EF0-28D711A9367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ADF7E86-349E-E04A-A6EC-00AC2DDBFE8C}" type="sibTrans" cxnId="{AE890053-1593-6F41-9EF0-28D711A9367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5FF0030-2DDE-5445-80E6-A9EA058545DA}" type="pres">
      <dgm:prSet presAssocID="{21676DF6-A935-5B4A-9B09-41E35CDC76DA}" presName="linearFlow" presStyleCnt="0">
        <dgm:presLayoutVars>
          <dgm:dir/>
          <dgm:animLvl val="lvl"/>
          <dgm:resizeHandles val="exact"/>
        </dgm:presLayoutVars>
      </dgm:prSet>
      <dgm:spPr/>
    </dgm:pt>
    <dgm:pt modelId="{314AECFD-7E1B-5F47-A503-FA5C43860937}" type="pres">
      <dgm:prSet presAssocID="{09F83FE5-CC41-2D4A-9D22-AA378DFE5931}" presName="composite" presStyleCnt="0"/>
      <dgm:spPr/>
    </dgm:pt>
    <dgm:pt modelId="{CB425E6B-A967-1541-A68A-24DCEC574219}" type="pres">
      <dgm:prSet presAssocID="{09F83FE5-CC41-2D4A-9D22-AA378DFE5931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0610BAB6-D892-3B48-8F84-8AA67D21AFDA}" type="pres">
      <dgm:prSet presAssocID="{09F83FE5-CC41-2D4A-9D22-AA378DFE5931}" presName="descendantText" presStyleLbl="alignAcc1" presStyleIdx="0" presStyleCnt="4">
        <dgm:presLayoutVars>
          <dgm:bulletEnabled val="1"/>
        </dgm:presLayoutVars>
      </dgm:prSet>
      <dgm:spPr/>
    </dgm:pt>
    <dgm:pt modelId="{E2BCE8D9-9AB4-314F-BB32-43A23800BB13}" type="pres">
      <dgm:prSet presAssocID="{1422086C-0D25-DC45-992C-635D6BC2D414}" presName="sp" presStyleCnt="0"/>
      <dgm:spPr/>
    </dgm:pt>
    <dgm:pt modelId="{FA648607-F754-A947-9938-61CFAE25029C}" type="pres">
      <dgm:prSet presAssocID="{3FD4A503-7CBD-CD49-B7D2-D495B3FC0FF6}" presName="composite" presStyleCnt="0"/>
      <dgm:spPr/>
    </dgm:pt>
    <dgm:pt modelId="{0347EF46-7656-E242-96FE-18549B23FD4B}" type="pres">
      <dgm:prSet presAssocID="{3FD4A503-7CBD-CD49-B7D2-D495B3FC0FF6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23D77B10-D56D-9048-9EC1-77178D65B9A6}" type="pres">
      <dgm:prSet presAssocID="{3FD4A503-7CBD-CD49-B7D2-D495B3FC0FF6}" presName="descendantText" presStyleLbl="alignAcc1" presStyleIdx="1" presStyleCnt="4">
        <dgm:presLayoutVars>
          <dgm:bulletEnabled val="1"/>
        </dgm:presLayoutVars>
      </dgm:prSet>
      <dgm:spPr/>
    </dgm:pt>
    <dgm:pt modelId="{097FA7FB-5EBD-6A4A-A4CF-C27ADC2D1D39}" type="pres">
      <dgm:prSet presAssocID="{1B2A7BE6-2422-8940-AA1A-D313FBBFDC7D}" presName="sp" presStyleCnt="0"/>
      <dgm:spPr/>
    </dgm:pt>
    <dgm:pt modelId="{1D751BEA-9F91-8E47-ADC6-28F72EBC9951}" type="pres">
      <dgm:prSet presAssocID="{0F6EB17A-EB96-EF4F-8401-CAA945AAC12E}" presName="composite" presStyleCnt="0"/>
      <dgm:spPr/>
    </dgm:pt>
    <dgm:pt modelId="{1AB9CEB1-A6EF-A040-AD8C-18873CBFF731}" type="pres">
      <dgm:prSet presAssocID="{0F6EB17A-EB96-EF4F-8401-CAA945AAC12E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8A4D7835-5EC8-2341-A711-6B215C1A23BD}" type="pres">
      <dgm:prSet presAssocID="{0F6EB17A-EB96-EF4F-8401-CAA945AAC12E}" presName="descendantText" presStyleLbl="alignAcc1" presStyleIdx="2" presStyleCnt="4">
        <dgm:presLayoutVars>
          <dgm:bulletEnabled val="1"/>
        </dgm:presLayoutVars>
      </dgm:prSet>
      <dgm:spPr/>
    </dgm:pt>
    <dgm:pt modelId="{8C2BBBBE-50D5-024C-ACDD-A1EE7FDB949B}" type="pres">
      <dgm:prSet presAssocID="{44C2FEE0-F4F1-D94A-8B81-9B1CF62F8F94}" presName="sp" presStyleCnt="0"/>
      <dgm:spPr/>
    </dgm:pt>
    <dgm:pt modelId="{E92558DB-0C95-074C-B1C7-750112567FBD}" type="pres">
      <dgm:prSet presAssocID="{7DEBCE2D-2A33-154A-B020-1B0DD5D256A6}" presName="composite" presStyleCnt="0"/>
      <dgm:spPr/>
    </dgm:pt>
    <dgm:pt modelId="{90352624-824F-E245-9C7E-49F274B0F40D}" type="pres">
      <dgm:prSet presAssocID="{7DEBCE2D-2A33-154A-B020-1B0DD5D256A6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A5A374BB-6766-9948-8D4D-298378117EA1}" type="pres">
      <dgm:prSet presAssocID="{7DEBCE2D-2A33-154A-B020-1B0DD5D256A6}" presName="descendantText" presStyleLbl="alignAcc1" presStyleIdx="3" presStyleCnt="4">
        <dgm:presLayoutVars>
          <dgm:bulletEnabled val="1"/>
        </dgm:presLayoutVars>
      </dgm:prSet>
      <dgm:spPr/>
    </dgm:pt>
  </dgm:ptLst>
  <dgm:cxnLst>
    <dgm:cxn modelId="{A8B6FC07-6B02-BF47-9660-C9B6FD967FE3}" type="presOf" srcId="{BDD97601-2A2F-6A45-9CF2-6E70D4ABEC0F}" destId="{8A4D7835-5EC8-2341-A711-6B215C1A23BD}" srcOrd="0" destOrd="0" presId="urn:microsoft.com/office/officeart/2005/8/layout/chevron2"/>
    <dgm:cxn modelId="{1005930A-34D8-E644-80DF-3BEF2C15D5E2}" type="presOf" srcId="{3FD4A503-7CBD-CD49-B7D2-D495B3FC0FF6}" destId="{0347EF46-7656-E242-96FE-18549B23FD4B}" srcOrd="0" destOrd="0" presId="urn:microsoft.com/office/officeart/2005/8/layout/chevron2"/>
    <dgm:cxn modelId="{EFBC1E10-4D25-4341-ACD5-252AA96853E7}" type="presOf" srcId="{0F6EB17A-EB96-EF4F-8401-CAA945AAC12E}" destId="{1AB9CEB1-A6EF-A040-AD8C-18873CBFF731}" srcOrd="0" destOrd="0" presId="urn:microsoft.com/office/officeart/2005/8/layout/chevron2"/>
    <dgm:cxn modelId="{C6EDF641-67C7-2646-A834-9C5E0459302B}" type="presOf" srcId="{21676DF6-A935-5B4A-9B09-41E35CDC76DA}" destId="{C5FF0030-2DDE-5445-80E6-A9EA058545DA}" srcOrd="0" destOrd="0" presId="urn:microsoft.com/office/officeart/2005/8/layout/chevron2"/>
    <dgm:cxn modelId="{CB3F4647-9E47-644C-A505-EA647456C25C}" srcId="{21676DF6-A935-5B4A-9B09-41E35CDC76DA}" destId="{3FD4A503-7CBD-CD49-B7D2-D495B3FC0FF6}" srcOrd="1" destOrd="0" parTransId="{0E987F83-B397-D942-BF4D-14D77D5BC285}" sibTransId="{1B2A7BE6-2422-8940-AA1A-D313FBBFDC7D}"/>
    <dgm:cxn modelId="{AE890053-1593-6F41-9EF0-28D711A93678}" srcId="{7DEBCE2D-2A33-154A-B020-1B0DD5D256A6}" destId="{7CFE8E18-815F-8D41-B5EB-14941C9D98EA}" srcOrd="0" destOrd="0" parTransId="{AB11B82D-F791-9F41-AA36-DB54C0A58AD9}" sibTransId="{DADF7E86-349E-E04A-A6EC-00AC2DDBFE8C}"/>
    <dgm:cxn modelId="{C85DCF64-02E7-E54E-B742-1E9229CA3CD8}" srcId="{3FD4A503-7CBD-CD49-B7D2-D495B3FC0FF6}" destId="{615B8D48-1B45-1D4B-B393-B59C0865AE9B}" srcOrd="0" destOrd="0" parTransId="{A08A4D3D-A2FC-9C43-87E5-ECFD791B6C36}" sibTransId="{515F465D-155E-7D43-9A0E-C71E0C501378}"/>
    <dgm:cxn modelId="{4FEF3865-83ED-EB4C-B615-0FC0F646F22C}" srcId="{21676DF6-A935-5B4A-9B09-41E35CDC76DA}" destId="{09F83FE5-CC41-2D4A-9D22-AA378DFE5931}" srcOrd="0" destOrd="0" parTransId="{FDCD9386-E832-B048-9977-663D993B1FF4}" sibTransId="{1422086C-0D25-DC45-992C-635D6BC2D414}"/>
    <dgm:cxn modelId="{EF0BB965-B009-AE48-9B2E-3DCC5A5DAF96}" type="presOf" srcId="{615B8D48-1B45-1D4B-B393-B59C0865AE9B}" destId="{23D77B10-D56D-9048-9EC1-77178D65B9A6}" srcOrd="0" destOrd="0" presId="urn:microsoft.com/office/officeart/2005/8/layout/chevron2"/>
    <dgm:cxn modelId="{C6B0B392-E526-6447-92F6-2A5A7021F97A}" srcId="{09F83FE5-CC41-2D4A-9D22-AA378DFE5931}" destId="{9BC2FF8E-F065-E043-9715-4E99E97941C1}" srcOrd="0" destOrd="0" parTransId="{E280873E-D7BB-2D4A-894B-1F3B3D646B65}" sibTransId="{D755810A-58D9-6F47-BF28-B19D6ADC1C7B}"/>
    <dgm:cxn modelId="{74985F9D-6CAE-0842-A6A3-1627C26F7960}" type="presOf" srcId="{9BC2FF8E-F065-E043-9715-4E99E97941C1}" destId="{0610BAB6-D892-3B48-8F84-8AA67D21AFDA}" srcOrd="0" destOrd="0" presId="urn:microsoft.com/office/officeart/2005/8/layout/chevron2"/>
    <dgm:cxn modelId="{2F49E3A1-93D0-F14C-8C11-E5AB23ACD973}" type="presOf" srcId="{7CFE8E18-815F-8D41-B5EB-14941C9D98EA}" destId="{A5A374BB-6766-9948-8D4D-298378117EA1}" srcOrd="0" destOrd="0" presId="urn:microsoft.com/office/officeart/2005/8/layout/chevron2"/>
    <dgm:cxn modelId="{3298F9AB-E474-884D-A8E4-147F7BFD59FA}" srcId="{21676DF6-A935-5B4A-9B09-41E35CDC76DA}" destId="{0F6EB17A-EB96-EF4F-8401-CAA945AAC12E}" srcOrd="2" destOrd="0" parTransId="{77020884-4B68-C441-BAD5-1A91EB8C59FF}" sibTransId="{44C2FEE0-F4F1-D94A-8B81-9B1CF62F8F94}"/>
    <dgm:cxn modelId="{43BE9EC2-29BB-5547-8E6C-75E03B020E46}" type="presOf" srcId="{09F83FE5-CC41-2D4A-9D22-AA378DFE5931}" destId="{CB425E6B-A967-1541-A68A-24DCEC574219}" srcOrd="0" destOrd="0" presId="urn:microsoft.com/office/officeart/2005/8/layout/chevron2"/>
    <dgm:cxn modelId="{37340ED3-9CC8-3348-BEAB-E379A7FB2773}" srcId="{21676DF6-A935-5B4A-9B09-41E35CDC76DA}" destId="{7DEBCE2D-2A33-154A-B020-1B0DD5D256A6}" srcOrd="3" destOrd="0" parTransId="{BD27C22B-DF11-154D-BF3E-3A5A2BD68E2A}" sibTransId="{480B0692-EFB3-E149-9522-74DA0FE45D1D}"/>
    <dgm:cxn modelId="{E62C90E7-4D77-9242-A0E7-2A0FDD44A807}" srcId="{0F6EB17A-EB96-EF4F-8401-CAA945AAC12E}" destId="{BDD97601-2A2F-6A45-9CF2-6E70D4ABEC0F}" srcOrd="0" destOrd="0" parTransId="{F7D7477C-7415-DC49-86CD-CE84FA7B7239}" sibTransId="{6EA8C045-ECB8-2B44-99D8-D26945359BD4}"/>
    <dgm:cxn modelId="{ACE3A4F2-F0AF-3142-AD39-1937E110B231}" type="presOf" srcId="{7DEBCE2D-2A33-154A-B020-1B0DD5D256A6}" destId="{90352624-824F-E245-9C7E-49F274B0F40D}" srcOrd="0" destOrd="0" presId="urn:microsoft.com/office/officeart/2005/8/layout/chevron2"/>
    <dgm:cxn modelId="{A877992E-545C-6D46-95D7-90E640A6014D}" type="presParOf" srcId="{C5FF0030-2DDE-5445-80E6-A9EA058545DA}" destId="{314AECFD-7E1B-5F47-A503-FA5C43860937}" srcOrd="0" destOrd="0" presId="urn:microsoft.com/office/officeart/2005/8/layout/chevron2"/>
    <dgm:cxn modelId="{D0E77504-22CB-5642-AB23-6845B35BD4A9}" type="presParOf" srcId="{314AECFD-7E1B-5F47-A503-FA5C43860937}" destId="{CB425E6B-A967-1541-A68A-24DCEC574219}" srcOrd="0" destOrd="0" presId="urn:microsoft.com/office/officeart/2005/8/layout/chevron2"/>
    <dgm:cxn modelId="{8ABA24E6-64A7-A14D-BF2F-3BCA520C8B18}" type="presParOf" srcId="{314AECFD-7E1B-5F47-A503-FA5C43860937}" destId="{0610BAB6-D892-3B48-8F84-8AA67D21AFDA}" srcOrd="1" destOrd="0" presId="urn:microsoft.com/office/officeart/2005/8/layout/chevron2"/>
    <dgm:cxn modelId="{12B2B38C-64B9-794D-8261-9DB4DD211CA9}" type="presParOf" srcId="{C5FF0030-2DDE-5445-80E6-A9EA058545DA}" destId="{E2BCE8D9-9AB4-314F-BB32-43A23800BB13}" srcOrd="1" destOrd="0" presId="urn:microsoft.com/office/officeart/2005/8/layout/chevron2"/>
    <dgm:cxn modelId="{A3B9393A-C54C-ED4C-B01A-74133462A6D0}" type="presParOf" srcId="{C5FF0030-2DDE-5445-80E6-A9EA058545DA}" destId="{FA648607-F754-A947-9938-61CFAE25029C}" srcOrd="2" destOrd="0" presId="urn:microsoft.com/office/officeart/2005/8/layout/chevron2"/>
    <dgm:cxn modelId="{7017BA78-A826-274C-9642-A439B0CE2C9B}" type="presParOf" srcId="{FA648607-F754-A947-9938-61CFAE25029C}" destId="{0347EF46-7656-E242-96FE-18549B23FD4B}" srcOrd="0" destOrd="0" presId="urn:microsoft.com/office/officeart/2005/8/layout/chevron2"/>
    <dgm:cxn modelId="{2F6E4013-3571-6F4E-9034-A802EC9091FC}" type="presParOf" srcId="{FA648607-F754-A947-9938-61CFAE25029C}" destId="{23D77B10-D56D-9048-9EC1-77178D65B9A6}" srcOrd="1" destOrd="0" presId="urn:microsoft.com/office/officeart/2005/8/layout/chevron2"/>
    <dgm:cxn modelId="{BD252348-9DAA-9746-88C6-153CA514116D}" type="presParOf" srcId="{C5FF0030-2DDE-5445-80E6-A9EA058545DA}" destId="{097FA7FB-5EBD-6A4A-A4CF-C27ADC2D1D39}" srcOrd="3" destOrd="0" presId="urn:microsoft.com/office/officeart/2005/8/layout/chevron2"/>
    <dgm:cxn modelId="{8053DF37-DC44-A044-9E0A-87408ED75CE6}" type="presParOf" srcId="{C5FF0030-2DDE-5445-80E6-A9EA058545DA}" destId="{1D751BEA-9F91-8E47-ADC6-28F72EBC9951}" srcOrd="4" destOrd="0" presId="urn:microsoft.com/office/officeart/2005/8/layout/chevron2"/>
    <dgm:cxn modelId="{67EC4854-02A8-B341-8109-EAA9B73EEE16}" type="presParOf" srcId="{1D751BEA-9F91-8E47-ADC6-28F72EBC9951}" destId="{1AB9CEB1-A6EF-A040-AD8C-18873CBFF731}" srcOrd="0" destOrd="0" presId="urn:microsoft.com/office/officeart/2005/8/layout/chevron2"/>
    <dgm:cxn modelId="{A438EE40-0133-7549-A445-AC694715C739}" type="presParOf" srcId="{1D751BEA-9F91-8E47-ADC6-28F72EBC9951}" destId="{8A4D7835-5EC8-2341-A711-6B215C1A23BD}" srcOrd="1" destOrd="0" presId="urn:microsoft.com/office/officeart/2005/8/layout/chevron2"/>
    <dgm:cxn modelId="{E8305D28-3862-6A45-9578-4D18BCA71B3D}" type="presParOf" srcId="{C5FF0030-2DDE-5445-80E6-A9EA058545DA}" destId="{8C2BBBBE-50D5-024C-ACDD-A1EE7FDB949B}" srcOrd="5" destOrd="0" presId="urn:microsoft.com/office/officeart/2005/8/layout/chevron2"/>
    <dgm:cxn modelId="{E3820C02-5B60-7341-A402-4AAABC72A03F}" type="presParOf" srcId="{C5FF0030-2DDE-5445-80E6-A9EA058545DA}" destId="{E92558DB-0C95-074C-B1C7-750112567FBD}" srcOrd="6" destOrd="0" presId="urn:microsoft.com/office/officeart/2005/8/layout/chevron2"/>
    <dgm:cxn modelId="{D434A80C-03C7-B94C-BB23-AF3FDF10EB35}" type="presParOf" srcId="{E92558DB-0C95-074C-B1C7-750112567FBD}" destId="{90352624-824F-E245-9C7E-49F274B0F40D}" srcOrd="0" destOrd="0" presId="urn:microsoft.com/office/officeart/2005/8/layout/chevron2"/>
    <dgm:cxn modelId="{ECDE4B33-60D7-ED48-9C29-F0092FA7060D}" type="presParOf" srcId="{E92558DB-0C95-074C-B1C7-750112567FBD}" destId="{A5A374BB-6766-9948-8D4D-298378117EA1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35C1DB9-12CF-6747-A916-E84760CDB590}" type="doc">
      <dgm:prSet loTypeId="urn:microsoft.com/office/officeart/2005/8/layout/venn1" loCatId="" qsTypeId="urn:microsoft.com/office/officeart/2005/8/quickstyle/simple3" qsCatId="simple" csTypeId="urn:microsoft.com/office/officeart/2005/8/colors/colorful1" csCatId="colorful" phldr="1"/>
      <dgm:spPr/>
    </dgm:pt>
    <dgm:pt modelId="{D29A9F91-A329-D541-BE54-DE0C0C019C0F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 düzenlemesi</a:t>
          </a:r>
        </a:p>
      </dgm:t>
    </dgm:pt>
    <dgm:pt modelId="{29D564B9-ED96-4B4F-BC83-FF56097F5AF8}" type="parTrans" cxnId="{1B67CDAA-576D-7141-BAC4-D75D114E2E6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037EFF6-C38B-E245-9A88-A842F7E5D694}" type="sibTrans" cxnId="{1B67CDAA-576D-7141-BAC4-D75D114E2E6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651BD78-A9E9-EC4D-A0CD-8ECA7384CA9C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Yanıtlayıcı etkileşim</a:t>
          </a:r>
        </a:p>
      </dgm:t>
    </dgm:pt>
    <dgm:pt modelId="{A21C7E28-D501-384E-A3C3-7D7CCFAE92B8}" type="parTrans" cxnId="{26D4D25A-601D-EC43-8B5A-37F6F5F1417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CE6F5AD-192A-7843-B831-F271A45361D1}" type="sibTrans" cxnId="{26D4D25A-601D-EC43-8B5A-37F6F5F1417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39917EE-A42E-8D41-B6E7-E99D4A93EE7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Sohbet temelli bağlamlar</a:t>
          </a:r>
        </a:p>
      </dgm:t>
    </dgm:pt>
    <dgm:pt modelId="{50FF5652-6DC3-3E43-91B1-CF83287D94BB}" type="parTrans" cxnId="{9A07413F-E35A-3D43-85C2-76F534A528D2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1F3BBB2-5AA6-7940-84B1-B6DCEAA16B37}" type="sibTrans" cxnId="{9A07413F-E35A-3D43-85C2-76F534A528D2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E01841E-69CE-D142-8B1D-D4803AF3944A}" type="pres">
      <dgm:prSet presAssocID="{235C1DB9-12CF-6747-A916-E84760CDB590}" presName="compositeShape" presStyleCnt="0">
        <dgm:presLayoutVars>
          <dgm:chMax val="7"/>
          <dgm:dir/>
          <dgm:resizeHandles val="exact"/>
        </dgm:presLayoutVars>
      </dgm:prSet>
      <dgm:spPr/>
    </dgm:pt>
    <dgm:pt modelId="{FE25C672-4D01-6545-9C59-2A8E9002AA6A}" type="pres">
      <dgm:prSet presAssocID="{D29A9F91-A329-D541-BE54-DE0C0C019C0F}" presName="circ1" presStyleLbl="vennNode1" presStyleIdx="0" presStyleCnt="3"/>
      <dgm:spPr/>
    </dgm:pt>
    <dgm:pt modelId="{AF75EB51-AB81-2D4B-AD71-4BDA612B4534}" type="pres">
      <dgm:prSet presAssocID="{D29A9F91-A329-D541-BE54-DE0C0C019C0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CD7EECD3-5690-7D4E-B1F7-3754E5211193}" type="pres">
      <dgm:prSet presAssocID="{6651BD78-A9E9-EC4D-A0CD-8ECA7384CA9C}" presName="circ2" presStyleLbl="vennNode1" presStyleIdx="1" presStyleCnt="3"/>
      <dgm:spPr/>
    </dgm:pt>
    <dgm:pt modelId="{3542DDED-16B3-6C42-A918-28CD9250228C}" type="pres">
      <dgm:prSet presAssocID="{6651BD78-A9E9-EC4D-A0CD-8ECA7384CA9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9CECA1B2-9AEC-A040-8B5F-F5DB6BD187BE}" type="pres">
      <dgm:prSet presAssocID="{839917EE-A42E-8D41-B6E7-E99D4A93EE76}" presName="circ3" presStyleLbl="vennNode1" presStyleIdx="2" presStyleCnt="3"/>
      <dgm:spPr/>
    </dgm:pt>
    <dgm:pt modelId="{A937E652-B351-A049-BBAF-04A5439B72DB}" type="pres">
      <dgm:prSet presAssocID="{839917EE-A42E-8D41-B6E7-E99D4A93EE76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6609FB12-BA77-7D40-875D-31172B10F01E}" type="presOf" srcId="{235C1DB9-12CF-6747-A916-E84760CDB590}" destId="{9E01841E-69CE-D142-8B1D-D4803AF3944A}" srcOrd="0" destOrd="0" presId="urn:microsoft.com/office/officeart/2005/8/layout/venn1"/>
    <dgm:cxn modelId="{D2611C13-1B3D-724A-B033-88291B1156F3}" type="presOf" srcId="{6651BD78-A9E9-EC4D-A0CD-8ECA7384CA9C}" destId="{3542DDED-16B3-6C42-A918-28CD9250228C}" srcOrd="1" destOrd="0" presId="urn:microsoft.com/office/officeart/2005/8/layout/venn1"/>
    <dgm:cxn modelId="{688BFA27-7FD8-D743-B63E-A42DD3D95E4A}" type="presOf" srcId="{839917EE-A42E-8D41-B6E7-E99D4A93EE76}" destId="{A937E652-B351-A049-BBAF-04A5439B72DB}" srcOrd="1" destOrd="0" presId="urn:microsoft.com/office/officeart/2005/8/layout/venn1"/>
    <dgm:cxn modelId="{74105A2D-A748-CD42-96C3-B1929A882EA5}" type="presOf" srcId="{D29A9F91-A329-D541-BE54-DE0C0C019C0F}" destId="{AF75EB51-AB81-2D4B-AD71-4BDA612B4534}" srcOrd="1" destOrd="0" presId="urn:microsoft.com/office/officeart/2005/8/layout/venn1"/>
    <dgm:cxn modelId="{BB574934-944D-C04D-A66C-FD203EEC09F4}" type="presOf" srcId="{D29A9F91-A329-D541-BE54-DE0C0C019C0F}" destId="{FE25C672-4D01-6545-9C59-2A8E9002AA6A}" srcOrd="0" destOrd="0" presId="urn:microsoft.com/office/officeart/2005/8/layout/venn1"/>
    <dgm:cxn modelId="{9A07413F-E35A-3D43-85C2-76F534A528D2}" srcId="{235C1DB9-12CF-6747-A916-E84760CDB590}" destId="{839917EE-A42E-8D41-B6E7-E99D4A93EE76}" srcOrd="2" destOrd="0" parTransId="{50FF5652-6DC3-3E43-91B1-CF83287D94BB}" sibTransId="{41F3BBB2-5AA6-7940-84B1-B6DCEAA16B37}"/>
    <dgm:cxn modelId="{26D4D25A-601D-EC43-8B5A-37F6F5F1417C}" srcId="{235C1DB9-12CF-6747-A916-E84760CDB590}" destId="{6651BD78-A9E9-EC4D-A0CD-8ECA7384CA9C}" srcOrd="1" destOrd="0" parTransId="{A21C7E28-D501-384E-A3C3-7D7CCFAE92B8}" sibTransId="{CCE6F5AD-192A-7843-B831-F271A45361D1}"/>
    <dgm:cxn modelId="{A7449B6B-39C4-CB44-947F-B08903065CAD}" type="presOf" srcId="{839917EE-A42E-8D41-B6E7-E99D4A93EE76}" destId="{9CECA1B2-9AEC-A040-8B5F-F5DB6BD187BE}" srcOrd="0" destOrd="0" presId="urn:microsoft.com/office/officeart/2005/8/layout/venn1"/>
    <dgm:cxn modelId="{1B67CDAA-576D-7141-BAC4-D75D114E2E66}" srcId="{235C1DB9-12CF-6747-A916-E84760CDB590}" destId="{D29A9F91-A329-D541-BE54-DE0C0C019C0F}" srcOrd="0" destOrd="0" parTransId="{29D564B9-ED96-4B4F-BC83-FF56097F5AF8}" sibTransId="{0037EFF6-C38B-E245-9A88-A842F7E5D694}"/>
    <dgm:cxn modelId="{06774FB7-DAE5-9647-B205-EE8ED8673DF0}" type="presOf" srcId="{6651BD78-A9E9-EC4D-A0CD-8ECA7384CA9C}" destId="{CD7EECD3-5690-7D4E-B1F7-3754E5211193}" srcOrd="0" destOrd="0" presId="urn:microsoft.com/office/officeart/2005/8/layout/venn1"/>
    <dgm:cxn modelId="{7983BD73-0A8E-A049-956A-259C686EA8DE}" type="presParOf" srcId="{9E01841E-69CE-D142-8B1D-D4803AF3944A}" destId="{FE25C672-4D01-6545-9C59-2A8E9002AA6A}" srcOrd="0" destOrd="0" presId="urn:microsoft.com/office/officeart/2005/8/layout/venn1"/>
    <dgm:cxn modelId="{F7FC4F36-CB29-654B-A593-F2C36111F00C}" type="presParOf" srcId="{9E01841E-69CE-D142-8B1D-D4803AF3944A}" destId="{AF75EB51-AB81-2D4B-AD71-4BDA612B4534}" srcOrd="1" destOrd="0" presId="urn:microsoft.com/office/officeart/2005/8/layout/venn1"/>
    <dgm:cxn modelId="{6AEF5678-EEBE-9143-B653-28FCEE3EBBEC}" type="presParOf" srcId="{9E01841E-69CE-D142-8B1D-D4803AF3944A}" destId="{CD7EECD3-5690-7D4E-B1F7-3754E5211193}" srcOrd="2" destOrd="0" presId="urn:microsoft.com/office/officeart/2005/8/layout/venn1"/>
    <dgm:cxn modelId="{065A5F2C-0A08-764C-94FE-13E15D97A43B}" type="presParOf" srcId="{9E01841E-69CE-D142-8B1D-D4803AF3944A}" destId="{3542DDED-16B3-6C42-A918-28CD9250228C}" srcOrd="3" destOrd="0" presId="urn:microsoft.com/office/officeart/2005/8/layout/venn1"/>
    <dgm:cxn modelId="{3F5D50B1-3472-E848-A080-86533131842F}" type="presParOf" srcId="{9E01841E-69CE-D142-8B1D-D4803AF3944A}" destId="{9CECA1B2-9AEC-A040-8B5F-F5DB6BD187BE}" srcOrd="4" destOrd="0" presId="urn:microsoft.com/office/officeart/2005/8/layout/venn1"/>
    <dgm:cxn modelId="{B0391853-E35A-E145-8E70-57ABC32CAC27}" type="presParOf" srcId="{9E01841E-69CE-D142-8B1D-D4803AF3944A}" destId="{A937E652-B351-A049-BBAF-04A5439B72DB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A83EB27-B86F-1846-B430-CD34817745C2}" type="doc">
      <dgm:prSet loTypeId="urn:microsoft.com/office/officeart/2005/8/layout/list1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E57F4A02-197C-E341-970E-DFC16E00956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Fırsat Öğretimi</a:t>
          </a:r>
        </a:p>
      </dgm:t>
    </dgm:pt>
    <dgm:pt modelId="{C50CFA19-F9BB-014F-9DD3-804262C16182}" type="parTrans" cxnId="{367458A0-F0EF-0D46-9F1C-1F966CDA634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24C086B-1D31-8847-BD41-0BFD90BEC54D}" type="sibTrans" cxnId="{367458A0-F0EF-0D46-9F1C-1F966CDA634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73B56F6-28D4-D845-BD9B-E477BDD95081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Talep etme-model olma</a:t>
          </a:r>
        </a:p>
      </dgm:t>
    </dgm:pt>
    <dgm:pt modelId="{4BE10280-318D-7E40-A9D4-24EF74D61E7D}" type="parTrans" cxnId="{0C86558C-68C0-1349-9461-7ECE81188F82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1FBC81A-94AA-1647-B975-2E7ADC415EFB}" type="sibTrans" cxnId="{0C86558C-68C0-1349-9461-7ECE81188F82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DFF7366-5B4F-534A-8FE0-2173869C7711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Bekleme süreli öğretim</a:t>
          </a:r>
        </a:p>
      </dgm:t>
    </dgm:pt>
    <dgm:pt modelId="{F4D22506-9BA3-DA42-859E-5D560DDD5CD4}" type="parTrans" cxnId="{FAD6557A-413B-F449-9032-742E7251497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85F316B-3CF5-0343-A5CC-D16523819DE9}" type="sibTrans" cxnId="{FAD6557A-413B-F449-9032-742E7251497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AF7728A-4FDB-934C-A829-E9DF38904B9B}" type="pres">
      <dgm:prSet presAssocID="{2A83EB27-B86F-1846-B430-CD34817745C2}" presName="linear" presStyleCnt="0">
        <dgm:presLayoutVars>
          <dgm:dir/>
          <dgm:animLvl val="lvl"/>
          <dgm:resizeHandles val="exact"/>
        </dgm:presLayoutVars>
      </dgm:prSet>
      <dgm:spPr/>
    </dgm:pt>
    <dgm:pt modelId="{5C797B2B-0CD0-AF4B-B56D-D54CB9AFCC09}" type="pres">
      <dgm:prSet presAssocID="{E57F4A02-197C-E341-970E-DFC16E009566}" presName="parentLin" presStyleCnt="0"/>
      <dgm:spPr/>
    </dgm:pt>
    <dgm:pt modelId="{DCA5CF57-2F1A-5846-A7C2-996B2C683466}" type="pres">
      <dgm:prSet presAssocID="{E57F4A02-197C-E341-970E-DFC16E009566}" presName="parentLeftMargin" presStyleLbl="node1" presStyleIdx="0" presStyleCnt="3"/>
      <dgm:spPr/>
    </dgm:pt>
    <dgm:pt modelId="{A22CE7CC-6CE2-DE46-8137-112B93CAA7C6}" type="pres">
      <dgm:prSet presAssocID="{E57F4A02-197C-E341-970E-DFC16E009566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DA65450C-E4DA-BE41-B3EE-AD227313A683}" type="pres">
      <dgm:prSet presAssocID="{E57F4A02-197C-E341-970E-DFC16E009566}" presName="negativeSpace" presStyleCnt="0"/>
      <dgm:spPr/>
    </dgm:pt>
    <dgm:pt modelId="{7B7E661C-CB51-9C4C-BB7C-8ECBBA86F581}" type="pres">
      <dgm:prSet presAssocID="{E57F4A02-197C-E341-970E-DFC16E009566}" presName="childText" presStyleLbl="conFgAcc1" presStyleIdx="0" presStyleCnt="3">
        <dgm:presLayoutVars>
          <dgm:bulletEnabled val="1"/>
        </dgm:presLayoutVars>
      </dgm:prSet>
      <dgm:spPr/>
    </dgm:pt>
    <dgm:pt modelId="{82DB69E8-27BB-164A-8096-BDE23D458AEF}" type="pres">
      <dgm:prSet presAssocID="{124C086B-1D31-8847-BD41-0BFD90BEC54D}" presName="spaceBetweenRectangles" presStyleCnt="0"/>
      <dgm:spPr/>
    </dgm:pt>
    <dgm:pt modelId="{ED6100AC-39D5-5646-BBA3-2D018EC2AC47}" type="pres">
      <dgm:prSet presAssocID="{273B56F6-28D4-D845-BD9B-E477BDD95081}" presName="parentLin" presStyleCnt="0"/>
      <dgm:spPr/>
    </dgm:pt>
    <dgm:pt modelId="{AFB26FC7-AA8E-CF47-BE91-B43639517226}" type="pres">
      <dgm:prSet presAssocID="{273B56F6-28D4-D845-BD9B-E477BDD95081}" presName="parentLeftMargin" presStyleLbl="node1" presStyleIdx="0" presStyleCnt="3"/>
      <dgm:spPr/>
    </dgm:pt>
    <dgm:pt modelId="{F36D4F28-ABB3-704B-BCF2-7271873C3943}" type="pres">
      <dgm:prSet presAssocID="{273B56F6-28D4-D845-BD9B-E477BDD9508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5F253A1F-E0B4-5F47-A710-2CEE3C448C3C}" type="pres">
      <dgm:prSet presAssocID="{273B56F6-28D4-D845-BD9B-E477BDD95081}" presName="negativeSpace" presStyleCnt="0"/>
      <dgm:spPr/>
    </dgm:pt>
    <dgm:pt modelId="{20DCED7E-F6B0-DB4A-8C96-CAAD4E943FFF}" type="pres">
      <dgm:prSet presAssocID="{273B56F6-28D4-D845-BD9B-E477BDD95081}" presName="childText" presStyleLbl="conFgAcc1" presStyleIdx="1" presStyleCnt="3">
        <dgm:presLayoutVars>
          <dgm:bulletEnabled val="1"/>
        </dgm:presLayoutVars>
      </dgm:prSet>
      <dgm:spPr/>
    </dgm:pt>
    <dgm:pt modelId="{D4E92027-FA33-764A-ACED-CFEDC7C960DF}" type="pres">
      <dgm:prSet presAssocID="{E1FBC81A-94AA-1647-B975-2E7ADC415EFB}" presName="spaceBetweenRectangles" presStyleCnt="0"/>
      <dgm:spPr/>
    </dgm:pt>
    <dgm:pt modelId="{B3BC2B6A-6FD6-7841-85F6-23F09594992D}" type="pres">
      <dgm:prSet presAssocID="{CDFF7366-5B4F-534A-8FE0-2173869C7711}" presName="parentLin" presStyleCnt="0"/>
      <dgm:spPr/>
    </dgm:pt>
    <dgm:pt modelId="{DE5D8ABB-C6CF-7A4D-81ED-503785030D1D}" type="pres">
      <dgm:prSet presAssocID="{CDFF7366-5B4F-534A-8FE0-2173869C7711}" presName="parentLeftMargin" presStyleLbl="node1" presStyleIdx="1" presStyleCnt="3"/>
      <dgm:spPr/>
    </dgm:pt>
    <dgm:pt modelId="{EA1DCE99-8106-774A-B123-36DA473D364B}" type="pres">
      <dgm:prSet presAssocID="{CDFF7366-5B4F-534A-8FE0-2173869C771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1DC94DB1-8880-2041-978F-E4203830F2E8}" type="pres">
      <dgm:prSet presAssocID="{CDFF7366-5B4F-534A-8FE0-2173869C7711}" presName="negativeSpace" presStyleCnt="0"/>
      <dgm:spPr/>
    </dgm:pt>
    <dgm:pt modelId="{76BA4C75-7E93-C84C-A13F-5A20D5E9B4C8}" type="pres">
      <dgm:prSet presAssocID="{CDFF7366-5B4F-534A-8FE0-2173869C771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A65E135-ADAF-5443-A708-54C6C353309D}" type="presOf" srcId="{273B56F6-28D4-D845-BD9B-E477BDD95081}" destId="{AFB26FC7-AA8E-CF47-BE91-B43639517226}" srcOrd="0" destOrd="0" presId="urn:microsoft.com/office/officeart/2005/8/layout/list1"/>
    <dgm:cxn modelId="{7970EB56-D0A2-C349-B4D5-08512A06F7C0}" type="presOf" srcId="{273B56F6-28D4-D845-BD9B-E477BDD95081}" destId="{F36D4F28-ABB3-704B-BCF2-7271873C3943}" srcOrd="1" destOrd="0" presId="urn:microsoft.com/office/officeart/2005/8/layout/list1"/>
    <dgm:cxn modelId="{FAD6557A-413B-F449-9032-742E72514978}" srcId="{2A83EB27-B86F-1846-B430-CD34817745C2}" destId="{CDFF7366-5B4F-534A-8FE0-2173869C7711}" srcOrd="2" destOrd="0" parTransId="{F4D22506-9BA3-DA42-859E-5D560DDD5CD4}" sibTransId="{D85F316B-3CF5-0343-A5CC-D16523819DE9}"/>
    <dgm:cxn modelId="{21762F7E-2FC7-E140-B868-4010562C17D1}" type="presOf" srcId="{E57F4A02-197C-E341-970E-DFC16E009566}" destId="{A22CE7CC-6CE2-DE46-8137-112B93CAA7C6}" srcOrd="1" destOrd="0" presId="urn:microsoft.com/office/officeart/2005/8/layout/list1"/>
    <dgm:cxn modelId="{6FF06486-4AB1-3D41-BFEF-49136ADC2FCD}" type="presOf" srcId="{2A83EB27-B86F-1846-B430-CD34817745C2}" destId="{EAF7728A-4FDB-934C-A829-E9DF38904B9B}" srcOrd="0" destOrd="0" presId="urn:microsoft.com/office/officeart/2005/8/layout/list1"/>
    <dgm:cxn modelId="{0C86558C-68C0-1349-9461-7ECE81188F82}" srcId="{2A83EB27-B86F-1846-B430-CD34817745C2}" destId="{273B56F6-28D4-D845-BD9B-E477BDD95081}" srcOrd="1" destOrd="0" parTransId="{4BE10280-318D-7E40-A9D4-24EF74D61E7D}" sibTransId="{E1FBC81A-94AA-1647-B975-2E7ADC415EFB}"/>
    <dgm:cxn modelId="{367458A0-F0EF-0D46-9F1C-1F966CDA6348}" srcId="{2A83EB27-B86F-1846-B430-CD34817745C2}" destId="{E57F4A02-197C-E341-970E-DFC16E009566}" srcOrd="0" destOrd="0" parTransId="{C50CFA19-F9BB-014F-9DD3-804262C16182}" sibTransId="{124C086B-1D31-8847-BD41-0BFD90BEC54D}"/>
    <dgm:cxn modelId="{90234CB4-8CB3-A545-8094-DD0335068C53}" type="presOf" srcId="{E57F4A02-197C-E341-970E-DFC16E009566}" destId="{DCA5CF57-2F1A-5846-A7C2-996B2C683466}" srcOrd="0" destOrd="0" presId="urn:microsoft.com/office/officeart/2005/8/layout/list1"/>
    <dgm:cxn modelId="{8A6B07BC-FA06-F047-A158-2FB5E1366BA7}" type="presOf" srcId="{CDFF7366-5B4F-534A-8FE0-2173869C7711}" destId="{EA1DCE99-8106-774A-B123-36DA473D364B}" srcOrd="1" destOrd="0" presId="urn:microsoft.com/office/officeart/2005/8/layout/list1"/>
    <dgm:cxn modelId="{1D236BE2-26A2-9049-A87C-C237FCAEE235}" type="presOf" srcId="{CDFF7366-5B4F-534A-8FE0-2173869C7711}" destId="{DE5D8ABB-C6CF-7A4D-81ED-503785030D1D}" srcOrd="0" destOrd="0" presId="urn:microsoft.com/office/officeart/2005/8/layout/list1"/>
    <dgm:cxn modelId="{C082AE7F-4921-744E-AFEA-C10E91CE6365}" type="presParOf" srcId="{EAF7728A-4FDB-934C-A829-E9DF38904B9B}" destId="{5C797B2B-0CD0-AF4B-B56D-D54CB9AFCC09}" srcOrd="0" destOrd="0" presId="urn:microsoft.com/office/officeart/2005/8/layout/list1"/>
    <dgm:cxn modelId="{D1EC4029-F536-B247-A2B5-875D7C3B60E5}" type="presParOf" srcId="{5C797B2B-0CD0-AF4B-B56D-D54CB9AFCC09}" destId="{DCA5CF57-2F1A-5846-A7C2-996B2C683466}" srcOrd="0" destOrd="0" presId="urn:microsoft.com/office/officeart/2005/8/layout/list1"/>
    <dgm:cxn modelId="{906EF75B-04D5-4341-82C8-69C65B9A2263}" type="presParOf" srcId="{5C797B2B-0CD0-AF4B-B56D-D54CB9AFCC09}" destId="{A22CE7CC-6CE2-DE46-8137-112B93CAA7C6}" srcOrd="1" destOrd="0" presId="urn:microsoft.com/office/officeart/2005/8/layout/list1"/>
    <dgm:cxn modelId="{F5DAD1C8-23A2-C04C-94A8-4BA342C8EAC2}" type="presParOf" srcId="{EAF7728A-4FDB-934C-A829-E9DF38904B9B}" destId="{DA65450C-E4DA-BE41-B3EE-AD227313A683}" srcOrd="1" destOrd="0" presId="urn:microsoft.com/office/officeart/2005/8/layout/list1"/>
    <dgm:cxn modelId="{BE6E3F19-4D50-6846-B58A-C0664CFF5646}" type="presParOf" srcId="{EAF7728A-4FDB-934C-A829-E9DF38904B9B}" destId="{7B7E661C-CB51-9C4C-BB7C-8ECBBA86F581}" srcOrd="2" destOrd="0" presId="urn:microsoft.com/office/officeart/2005/8/layout/list1"/>
    <dgm:cxn modelId="{984D4DD5-1838-D84C-BEEA-218825B129DF}" type="presParOf" srcId="{EAF7728A-4FDB-934C-A829-E9DF38904B9B}" destId="{82DB69E8-27BB-164A-8096-BDE23D458AEF}" srcOrd="3" destOrd="0" presId="urn:microsoft.com/office/officeart/2005/8/layout/list1"/>
    <dgm:cxn modelId="{63EC4863-AD66-604D-AAFD-618021727F7C}" type="presParOf" srcId="{EAF7728A-4FDB-934C-A829-E9DF38904B9B}" destId="{ED6100AC-39D5-5646-BBA3-2D018EC2AC47}" srcOrd="4" destOrd="0" presId="urn:microsoft.com/office/officeart/2005/8/layout/list1"/>
    <dgm:cxn modelId="{C68D827B-E34F-F14F-9577-B61772231E64}" type="presParOf" srcId="{ED6100AC-39D5-5646-BBA3-2D018EC2AC47}" destId="{AFB26FC7-AA8E-CF47-BE91-B43639517226}" srcOrd="0" destOrd="0" presId="urn:microsoft.com/office/officeart/2005/8/layout/list1"/>
    <dgm:cxn modelId="{93877202-BA13-5D4B-AF85-43655996243F}" type="presParOf" srcId="{ED6100AC-39D5-5646-BBA3-2D018EC2AC47}" destId="{F36D4F28-ABB3-704B-BCF2-7271873C3943}" srcOrd="1" destOrd="0" presId="urn:microsoft.com/office/officeart/2005/8/layout/list1"/>
    <dgm:cxn modelId="{C64F13FC-08C3-4B42-9170-D39F33F3753B}" type="presParOf" srcId="{EAF7728A-4FDB-934C-A829-E9DF38904B9B}" destId="{5F253A1F-E0B4-5F47-A710-2CEE3C448C3C}" srcOrd="5" destOrd="0" presId="urn:microsoft.com/office/officeart/2005/8/layout/list1"/>
    <dgm:cxn modelId="{4B6F3315-6DD6-A04C-86A1-6C1FEFA3C408}" type="presParOf" srcId="{EAF7728A-4FDB-934C-A829-E9DF38904B9B}" destId="{20DCED7E-F6B0-DB4A-8C96-CAAD4E943FFF}" srcOrd="6" destOrd="0" presId="urn:microsoft.com/office/officeart/2005/8/layout/list1"/>
    <dgm:cxn modelId="{E1558A5A-34E8-954D-A7CA-CA0491586A56}" type="presParOf" srcId="{EAF7728A-4FDB-934C-A829-E9DF38904B9B}" destId="{D4E92027-FA33-764A-ACED-CFEDC7C960DF}" srcOrd="7" destOrd="0" presId="urn:microsoft.com/office/officeart/2005/8/layout/list1"/>
    <dgm:cxn modelId="{B25A09FA-F541-3E47-B8B8-59E6FFC91C48}" type="presParOf" srcId="{EAF7728A-4FDB-934C-A829-E9DF38904B9B}" destId="{B3BC2B6A-6FD6-7841-85F6-23F09594992D}" srcOrd="8" destOrd="0" presId="urn:microsoft.com/office/officeart/2005/8/layout/list1"/>
    <dgm:cxn modelId="{03271844-A426-364A-98DD-C53709788944}" type="presParOf" srcId="{B3BC2B6A-6FD6-7841-85F6-23F09594992D}" destId="{DE5D8ABB-C6CF-7A4D-81ED-503785030D1D}" srcOrd="0" destOrd="0" presId="urn:microsoft.com/office/officeart/2005/8/layout/list1"/>
    <dgm:cxn modelId="{21514B40-BE28-3E4C-B448-EA91E4C5896F}" type="presParOf" srcId="{B3BC2B6A-6FD6-7841-85F6-23F09594992D}" destId="{EA1DCE99-8106-774A-B123-36DA473D364B}" srcOrd="1" destOrd="0" presId="urn:microsoft.com/office/officeart/2005/8/layout/list1"/>
    <dgm:cxn modelId="{8E2F29B0-B349-394D-B628-E9DA4AEDF6BB}" type="presParOf" srcId="{EAF7728A-4FDB-934C-A829-E9DF38904B9B}" destId="{1DC94DB1-8880-2041-978F-E4203830F2E8}" srcOrd="9" destOrd="0" presId="urn:microsoft.com/office/officeart/2005/8/layout/list1"/>
    <dgm:cxn modelId="{0C6254E7-3AEA-354B-9104-99FB02671F0C}" type="presParOf" srcId="{EAF7728A-4FDB-934C-A829-E9DF38904B9B}" destId="{76BA4C75-7E93-C84C-A13F-5A20D5E9B4C8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6DDCA1CC-5080-E645-85EB-8034E57E4E61}" type="doc">
      <dgm:prSet loTypeId="urn:microsoft.com/office/officeart/2009/3/layout/FramedTextPicture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A0C98E-3EFF-2D47-9B21-E4F7CF0AE5E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öncesi </a:t>
          </a:r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Millue</a:t>
          </a:r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öğretimi</a:t>
          </a:r>
        </a:p>
      </dgm:t>
    </dgm:pt>
    <dgm:pt modelId="{5EE34683-B479-2D41-AB90-126ED3F28498}" type="parTrans" cxnId="{CA0323A8-B039-F149-8F4E-5904A931CD4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4A2876C-ED95-A040-BED4-3B503FC404EF}" type="sibTrans" cxnId="{CA0323A8-B039-F149-8F4E-5904A931CD4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FA410E6-18C1-B744-B866-03B059D1136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Zenginleştirilmiş </a:t>
          </a:r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Millue</a:t>
          </a:r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öğretimi</a:t>
          </a:r>
        </a:p>
      </dgm:t>
    </dgm:pt>
    <dgm:pt modelId="{A4CB66CB-F7C6-6848-ACD7-3AB7F65DBC4F}" type="parTrans" cxnId="{280397AD-4350-214F-A5E7-C30CA6204D0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8850FF6-9054-9840-830A-504AA22BD544}" type="sibTrans" cxnId="{280397AD-4350-214F-A5E7-C30CA6204D0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C319024-163A-2E42-9205-674125F9EB13}" type="pres">
      <dgm:prSet presAssocID="{6DDCA1CC-5080-E645-85EB-8034E57E4E61}" presName="Name0" presStyleCnt="0">
        <dgm:presLayoutVars>
          <dgm:chMax/>
          <dgm:chPref/>
          <dgm:dir/>
        </dgm:presLayoutVars>
      </dgm:prSet>
      <dgm:spPr/>
    </dgm:pt>
    <dgm:pt modelId="{96E2A41B-9C2E-E948-9682-86D86987EF5E}" type="pres">
      <dgm:prSet presAssocID="{8EA0C98E-3EFF-2D47-9B21-E4F7CF0AE5E3}" presName="composite" presStyleCnt="0">
        <dgm:presLayoutVars>
          <dgm:chMax/>
          <dgm:chPref/>
        </dgm:presLayoutVars>
      </dgm:prSet>
      <dgm:spPr/>
    </dgm:pt>
    <dgm:pt modelId="{38F8004B-6483-5D44-ABDE-C7168847A880}" type="pres">
      <dgm:prSet presAssocID="{8EA0C98E-3EFF-2D47-9B21-E4F7CF0AE5E3}" presName="Image" presStyleLbl="bgImgPlace1" presStyleIdx="0" presStyleCnt="2"/>
      <dgm:spPr/>
    </dgm:pt>
    <dgm:pt modelId="{653895BB-5A12-B44D-8BA6-0655A11D5A51}" type="pres">
      <dgm:prSet presAssocID="{8EA0C98E-3EFF-2D47-9B21-E4F7CF0AE5E3}" presName="Parent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86824FC9-E9E2-8C42-9E94-6BCB965DA076}" type="pres">
      <dgm:prSet presAssocID="{8EA0C98E-3EFF-2D47-9B21-E4F7CF0AE5E3}" presName="tlFrame" presStyleLbl="node1" presStyleIdx="0" presStyleCnt="8"/>
      <dgm:spPr/>
    </dgm:pt>
    <dgm:pt modelId="{A090FEB9-9189-074F-B59C-4D45FA853F00}" type="pres">
      <dgm:prSet presAssocID="{8EA0C98E-3EFF-2D47-9B21-E4F7CF0AE5E3}" presName="trFrame" presStyleLbl="node1" presStyleIdx="1" presStyleCnt="8"/>
      <dgm:spPr/>
    </dgm:pt>
    <dgm:pt modelId="{28BB2087-63D5-7C42-9491-0B0817734E5F}" type="pres">
      <dgm:prSet presAssocID="{8EA0C98E-3EFF-2D47-9B21-E4F7CF0AE5E3}" presName="blFrame" presStyleLbl="node1" presStyleIdx="2" presStyleCnt="8"/>
      <dgm:spPr/>
    </dgm:pt>
    <dgm:pt modelId="{21E57F14-4AEA-F446-BD64-7B9C88FF5083}" type="pres">
      <dgm:prSet presAssocID="{8EA0C98E-3EFF-2D47-9B21-E4F7CF0AE5E3}" presName="brFrame" presStyleLbl="node1" presStyleIdx="3" presStyleCnt="8"/>
      <dgm:spPr/>
    </dgm:pt>
    <dgm:pt modelId="{F18C313A-5A93-974A-B230-FBAEF2EAF030}" type="pres">
      <dgm:prSet presAssocID="{A4A2876C-ED95-A040-BED4-3B503FC404EF}" presName="sibTrans" presStyleCnt="0"/>
      <dgm:spPr/>
    </dgm:pt>
    <dgm:pt modelId="{7A242ABC-21CF-4048-AE9B-4BC0D5646E42}" type="pres">
      <dgm:prSet presAssocID="{4FA410E6-18C1-B744-B866-03B059D11366}" presName="composite" presStyleCnt="0">
        <dgm:presLayoutVars>
          <dgm:chMax/>
          <dgm:chPref/>
        </dgm:presLayoutVars>
      </dgm:prSet>
      <dgm:spPr/>
    </dgm:pt>
    <dgm:pt modelId="{DD59AA69-5CEF-C24A-B246-5B49E06FB419}" type="pres">
      <dgm:prSet presAssocID="{4FA410E6-18C1-B744-B866-03B059D11366}" presName="Image" presStyleLbl="bgImgPlace1" presStyleIdx="1" presStyleCnt="2"/>
      <dgm:spPr/>
    </dgm:pt>
    <dgm:pt modelId="{DC5AB4D5-4B34-444F-B778-5AABC502C252}" type="pres">
      <dgm:prSet presAssocID="{4FA410E6-18C1-B744-B866-03B059D11366}" presName="ParentText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97A4D989-FDB6-4C49-AE71-08988B617D91}" type="pres">
      <dgm:prSet presAssocID="{4FA410E6-18C1-B744-B866-03B059D11366}" presName="tlFrame" presStyleLbl="node1" presStyleIdx="4" presStyleCnt="8"/>
      <dgm:spPr/>
    </dgm:pt>
    <dgm:pt modelId="{5BAC2EBF-39DF-CD42-B706-8F45FDE9BC9C}" type="pres">
      <dgm:prSet presAssocID="{4FA410E6-18C1-B744-B866-03B059D11366}" presName="trFrame" presStyleLbl="node1" presStyleIdx="5" presStyleCnt="8"/>
      <dgm:spPr/>
    </dgm:pt>
    <dgm:pt modelId="{50E679E7-59B7-1347-84CF-E151BC6A1FB0}" type="pres">
      <dgm:prSet presAssocID="{4FA410E6-18C1-B744-B866-03B059D11366}" presName="blFrame" presStyleLbl="node1" presStyleIdx="6" presStyleCnt="8"/>
      <dgm:spPr/>
    </dgm:pt>
    <dgm:pt modelId="{038C0F97-CA21-1648-8676-C3EB9E4793D0}" type="pres">
      <dgm:prSet presAssocID="{4FA410E6-18C1-B744-B866-03B059D11366}" presName="brFrame" presStyleLbl="node1" presStyleIdx="7" presStyleCnt="8"/>
      <dgm:spPr/>
    </dgm:pt>
  </dgm:ptLst>
  <dgm:cxnLst>
    <dgm:cxn modelId="{84E40F79-AE06-5544-9760-69132464717C}" type="presOf" srcId="{6DDCA1CC-5080-E645-85EB-8034E57E4E61}" destId="{3C319024-163A-2E42-9205-674125F9EB13}" srcOrd="0" destOrd="0" presId="urn:microsoft.com/office/officeart/2009/3/layout/FramedTextPicture"/>
    <dgm:cxn modelId="{6A25AA98-F66E-0E49-92FD-C0872ECA5E09}" type="presOf" srcId="{4FA410E6-18C1-B744-B866-03B059D11366}" destId="{DC5AB4D5-4B34-444F-B778-5AABC502C252}" srcOrd="0" destOrd="0" presId="urn:microsoft.com/office/officeart/2009/3/layout/FramedTextPicture"/>
    <dgm:cxn modelId="{CA0323A8-B039-F149-8F4E-5904A931CD44}" srcId="{6DDCA1CC-5080-E645-85EB-8034E57E4E61}" destId="{8EA0C98E-3EFF-2D47-9B21-E4F7CF0AE5E3}" srcOrd="0" destOrd="0" parTransId="{5EE34683-B479-2D41-AB90-126ED3F28498}" sibTransId="{A4A2876C-ED95-A040-BED4-3B503FC404EF}"/>
    <dgm:cxn modelId="{280397AD-4350-214F-A5E7-C30CA6204D0C}" srcId="{6DDCA1CC-5080-E645-85EB-8034E57E4E61}" destId="{4FA410E6-18C1-B744-B866-03B059D11366}" srcOrd="1" destOrd="0" parTransId="{A4CB66CB-F7C6-6848-ACD7-3AB7F65DBC4F}" sibTransId="{78850FF6-9054-9840-830A-504AA22BD544}"/>
    <dgm:cxn modelId="{70CB43DB-C27A-EC4D-81B4-6023DA035387}" type="presOf" srcId="{8EA0C98E-3EFF-2D47-9B21-E4F7CF0AE5E3}" destId="{653895BB-5A12-B44D-8BA6-0655A11D5A51}" srcOrd="0" destOrd="0" presId="urn:microsoft.com/office/officeart/2009/3/layout/FramedTextPicture"/>
    <dgm:cxn modelId="{E20A45D1-D3AB-B14F-B349-189286B21417}" type="presParOf" srcId="{3C319024-163A-2E42-9205-674125F9EB13}" destId="{96E2A41B-9C2E-E948-9682-86D86987EF5E}" srcOrd="0" destOrd="0" presId="urn:microsoft.com/office/officeart/2009/3/layout/FramedTextPicture"/>
    <dgm:cxn modelId="{574DE5D8-50E5-F14A-922F-F1DB8D9B1EAA}" type="presParOf" srcId="{96E2A41B-9C2E-E948-9682-86D86987EF5E}" destId="{38F8004B-6483-5D44-ABDE-C7168847A880}" srcOrd="0" destOrd="0" presId="urn:microsoft.com/office/officeart/2009/3/layout/FramedTextPicture"/>
    <dgm:cxn modelId="{B9423506-0F99-5342-8604-BDCE7F062406}" type="presParOf" srcId="{96E2A41B-9C2E-E948-9682-86D86987EF5E}" destId="{653895BB-5A12-B44D-8BA6-0655A11D5A51}" srcOrd="1" destOrd="0" presId="urn:microsoft.com/office/officeart/2009/3/layout/FramedTextPicture"/>
    <dgm:cxn modelId="{7F06C684-1641-724B-AAE1-890A7301C12B}" type="presParOf" srcId="{96E2A41B-9C2E-E948-9682-86D86987EF5E}" destId="{86824FC9-E9E2-8C42-9E94-6BCB965DA076}" srcOrd="2" destOrd="0" presId="urn:microsoft.com/office/officeart/2009/3/layout/FramedTextPicture"/>
    <dgm:cxn modelId="{032ED44A-7987-914C-BB80-2D7F4F752807}" type="presParOf" srcId="{96E2A41B-9C2E-E948-9682-86D86987EF5E}" destId="{A090FEB9-9189-074F-B59C-4D45FA853F00}" srcOrd="3" destOrd="0" presId="urn:microsoft.com/office/officeart/2009/3/layout/FramedTextPicture"/>
    <dgm:cxn modelId="{6911FEBD-89C2-3F4E-BCB8-E58574B70A27}" type="presParOf" srcId="{96E2A41B-9C2E-E948-9682-86D86987EF5E}" destId="{28BB2087-63D5-7C42-9491-0B0817734E5F}" srcOrd="4" destOrd="0" presId="urn:microsoft.com/office/officeart/2009/3/layout/FramedTextPicture"/>
    <dgm:cxn modelId="{410B3F0A-0705-FE45-974A-F72AD7EDD40C}" type="presParOf" srcId="{96E2A41B-9C2E-E948-9682-86D86987EF5E}" destId="{21E57F14-4AEA-F446-BD64-7B9C88FF5083}" srcOrd="5" destOrd="0" presId="urn:microsoft.com/office/officeart/2009/3/layout/FramedTextPicture"/>
    <dgm:cxn modelId="{DC65CDBE-820B-D645-88BB-2B517637426E}" type="presParOf" srcId="{3C319024-163A-2E42-9205-674125F9EB13}" destId="{F18C313A-5A93-974A-B230-FBAEF2EAF030}" srcOrd="1" destOrd="0" presId="urn:microsoft.com/office/officeart/2009/3/layout/FramedTextPicture"/>
    <dgm:cxn modelId="{6B304935-EB27-C94D-822E-CE726077309D}" type="presParOf" srcId="{3C319024-163A-2E42-9205-674125F9EB13}" destId="{7A242ABC-21CF-4048-AE9B-4BC0D5646E42}" srcOrd="2" destOrd="0" presId="urn:microsoft.com/office/officeart/2009/3/layout/FramedTextPicture"/>
    <dgm:cxn modelId="{05F4FF82-E6D6-9F4E-9F42-2D2908C9BBAB}" type="presParOf" srcId="{7A242ABC-21CF-4048-AE9B-4BC0D5646E42}" destId="{DD59AA69-5CEF-C24A-B246-5B49E06FB419}" srcOrd="0" destOrd="0" presId="urn:microsoft.com/office/officeart/2009/3/layout/FramedTextPicture"/>
    <dgm:cxn modelId="{862835E7-B0F8-5145-9175-AD1CFF61CC42}" type="presParOf" srcId="{7A242ABC-21CF-4048-AE9B-4BC0D5646E42}" destId="{DC5AB4D5-4B34-444F-B778-5AABC502C252}" srcOrd="1" destOrd="0" presId="urn:microsoft.com/office/officeart/2009/3/layout/FramedTextPicture"/>
    <dgm:cxn modelId="{CB1B7D73-1F62-DE43-9BBF-8556E5CE9BFC}" type="presParOf" srcId="{7A242ABC-21CF-4048-AE9B-4BC0D5646E42}" destId="{97A4D989-FDB6-4C49-AE71-08988B617D91}" srcOrd="2" destOrd="0" presId="urn:microsoft.com/office/officeart/2009/3/layout/FramedTextPicture"/>
    <dgm:cxn modelId="{017AD4DA-F9C5-B24D-859F-119F101FA720}" type="presParOf" srcId="{7A242ABC-21CF-4048-AE9B-4BC0D5646E42}" destId="{5BAC2EBF-39DF-CD42-B706-8F45FDE9BC9C}" srcOrd="3" destOrd="0" presId="urn:microsoft.com/office/officeart/2009/3/layout/FramedTextPicture"/>
    <dgm:cxn modelId="{4C377D73-E7EA-4048-AA91-07D5BE195D93}" type="presParOf" srcId="{7A242ABC-21CF-4048-AE9B-4BC0D5646E42}" destId="{50E679E7-59B7-1347-84CF-E151BC6A1FB0}" srcOrd="4" destOrd="0" presId="urn:microsoft.com/office/officeart/2009/3/layout/FramedTextPicture"/>
    <dgm:cxn modelId="{3CAD6733-0B6B-BE40-B679-D8D0E5500EC3}" type="presParOf" srcId="{7A242ABC-21CF-4048-AE9B-4BC0D5646E42}" destId="{038C0F97-CA21-1648-8676-C3EB9E4793D0}" srcOrd="5" destOrd="0" presId="urn:microsoft.com/office/officeart/2009/3/layout/FramedText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3B542947-9994-FE45-9AB8-D75459641B17}" type="doc">
      <dgm:prSet loTypeId="urn:microsoft.com/office/officeart/2008/layout/VerticalCurvedLis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C67A1ED7-0D17-2C42-A4A3-8EA062C05F47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Gelişimsel olarak 9-18 ay arasındaki çocuklara uygulanır. </a:t>
          </a:r>
        </a:p>
      </dgm:t>
    </dgm:pt>
    <dgm:pt modelId="{055BD1E8-8039-0C41-A967-F42E9EA45305}" type="parTrans" cxnId="{F9E98E04-85CA-F647-9193-7A8316CC137B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7394B73-1049-8E4E-AC1F-2F4BE0BF3D75}" type="sibTrans" cxnId="{F9E98E04-85CA-F647-9193-7A8316CC137B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DF20CEE-C3C0-AC40-88D3-C0A7BE7CAC10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dilini kullanamayan çocuklarda uygulanır. </a:t>
          </a:r>
        </a:p>
      </dgm:t>
    </dgm:pt>
    <dgm:pt modelId="{82F06CD2-D839-B742-A784-04741683ADB5}" type="parTrans" cxnId="{12592D26-CEEB-2949-A253-DDD4549A6275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E86CADE-0CEE-6A4D-A4BF-2ECDC12B2166}" type="sibTrans" cxnId="{12592D26-CEEB-2949-A253-DDD4549A6275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B3F53AE-123A-4447-A9F2-58E1687BC7F8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Amaç: sözel olmayan iletişim davranışlarının karmaşıklığını, sıklığını ve niteliğini artırarak </a:t>
          </a:r>
          <a:r>
            <a:rPr lang="tr-TR" sz="1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temel amaçlı iletişim eylemlerini geliştirmek</a:t>
          </a:r>
        </a:p>
      </dgm:t>
    </dgm:pt>
    <dgm:pt modelId="{41760BC9-F208-514D-ACD9-6C1775F0B085}" type="parTrans" cxnId="{E4D586C3-1751-044A-B1B2-547A36D524FC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DFAF857-664F-924E-B6EB-B5632645C92F}" type="sibTrans" cxnId="{E4D586C3-1751-044A-B1B2-547A36D524FC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12350BD-215E-5C4D-B389-2564FD32CCBE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Temel amaçlı iletişim eylemler:  jestler, seslemeler, sembol kullanımı, duruş, bakma, dokunma</a:t>
          </a:r>
        </a:p>
      </dgm:t>
    </dgm:pt>
    <dgm:pt modelId="{CDD5FC6E-8B4C-CF42-8206-D35AC29A0825}" type="parTrans" cxnId="{332DEA2F-4D3D-7F45-8E05-75D9CF9B4D92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0C876E0-0566-9741-A226-AE471E6E6BF7}" type="sibTrans" cxnId="{332DEA2F-4D3D-7F45-8E05-75D9CF9B4D92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19100E2-F215-014F-BF13-72A22B63456E}" type="pres">
      <dgm:prSet presAssocID="{3B542947-9994-FE45-9AB8-D75459641B17}" presName="Name0" presStyleCnt="0">
        <dgm:presLayoutVars>
          <dgm:chMax val="7"/>
          <dgm:chPref val="7"/>
          <dgm:dir/>
        </dgm:presLayoutVars>
      </dgm:prSet>
      <dgm:spPr/>
    </dgm:pt>
    <dgm:pt modelId="{5BCAE5C3-CDA4-8E4F-8ECB-4B64F52C24B8}" type="pres">
      <dgm:prSet presAssocID="{3B542947-9994-FE45-9AB8-D75459641B17}" presName="Name1" presStyleCnt="0"/>
      <dgm:spPr/>
    </dgm:pt>
    <dgm:pt modelId="{0D322594-18E7-7E4B-B634-19C6F8275C5E}" type="pres">
      <dgm:prSet presAssocID="{3B542947-9994-FE45-9AB8-D75459641B17}" presName="cycle" presStyleCnt="0"/>
      <dgm:spPr/>
    </dgm:pt>
    <dgm:pt modelId="{7CF77B7F-9F1C-D14B-A7AB-79BD6C64DFC4}" type="pres">
      <dgm:prSet presAssocID="{3B542947-9994-FE45-9AB8-D75459641B17}" presName="srcNode" presStyleLbl="node1" presStyleIdx="0" presStyleCnt="4"/>
      <dgm:spPr/>
    </dgm:pt>
    <dgm:pt modelId="{39EB03F6-6822-3F47-B346-76F892CEE65D}" type="pres">
      <dgm:prSet presAssocID="{3B542947-9994-FE45-9AB8-D75459641B17}" presName="conn" presStyleLbl="parChTrans1D2" presStyleIdx="0" presStyleCnt="1"/>
      <dgm:spPr/>
    </dgm:pt>
    <dgm:pt modelId="{2ED03895-7E74-6744-91AF-123D60A0C6B9}" type="pres">
      <dgm:prSet presAssocID="{3B542947-9994-FE45-9AB8-D75459641B17}" presName="extraNode" presStyleLbl="node1" presStyleIdx="0" presStyleCnt="4"/>
      <dgm:spPr/>
    </dgm:pt>
    <dgm:pt modelId="{79515C82-C47D-5041-9081-8088646BE6AF}" type="pres">
      <dgm:prSet presAssocID="{3B542947-9994-FE45-9AB8-D75459641B17}" presName="dstNode" presStyleLbl="node1" presStyleIdx="0" presStyleCnt="4"/>
      <dgm:spPr/>
    </dgm:pt>
    <dgm:pt modelId="{EDE5CADF-DAE7-4941-AD8E-EB7814B3FB20}" type="pres">
      <dgm:prSet presAssocID="{C67A1ED7-0D17-2C42-A4A3-8EA062C05F47}" presName="text_1" presStyleLbl="node1" presStyleIdx="0" presStyleCnt="4">
        <dgm:presLayoutVars>
          <dgm:bulletEnabled val="1"/>
        </dgm:presLayoutVars>
      </dgm:prSet>
      <dgm:spPr/>
    </dgm:pt>
    <dgm:pt modelId="{9AB61BFC-9D81-2F4C-888F-A43AF369B7CB}" type="pres">
      <dgm:prSet presAssocID="{C67A1ED7-0D17-2C42-A4A3-8EA062C05F47}" presName="accent_1" presStyleCnt="0"/>
      <dgm:spPr/>
    </dgm:pt>
    <dgm:pt modelId="{ED606FA2-F599-4A48-B0DB-168E1E9E2109}" type="pres">
      <dgm:prSet presAssocID="{C67A1ED7-0D17-2C42-A4A3-8EA062C05F47}" presName="accentRepeatNode" presStyleLbl="solidFgAcc1" presStyleIdx="0" presStyleCnt="4"/>
      <dgm:spPr/>
    </dgm:pt>
    <dgm:pt modelId="{F008C182-AF52-AB45-8798-4EA57C930FF0}" type="pres">
      <dgm:prSet presAssocID="{DDF20CEE-C3C0-AC40-88D3-C0A7BE7CAC10}" presName="text_2" presStyleLbl="node1" presStyleIdx="1" presStyleCnt="4">
        <dgm:presLayoutVars>
          <dgm:bulletEnabled val="1"/>
        </dgm:presLayoutVars>
      </dgm:prSet>
      <dgm:spPr/>
    </dgm:pt>
    <dgm:pt modelId="{D15146B8-FD53-0447-AA6D-6074956B45B0}" type="pres">
      <dgm:prSet presAssocID="{DDF20CEE-C3C0-AC40-88D3-C0A7BE7CAC10}" presName="accent_2" presStyleCnt="0"/>
      <dgm:spPr/>
    </dgm:pt>
    <dgm:pt modelId="{A7028E71-BCE4-7149-B23F-AE6B9BD6F99A}" type="pres">
      <dgm:prSet presAssocID="{DDF20CEE-C3C0-AC40-88D3-C0A7BE7CAC10}" presName="accentRepeatNode" presStyleLbl="solidFgAcc1" presStyleIdx="1" presStyleCnt="4"/>
      <dgm:spPr/>
    </dgm:pt>
    <dgm:pt modelId="{D8832D49-6D3C-8844-997C-9DB3F06255DD}" type="pres">
      <dgm:prSet presAssocID="{9B3F53AE-123A-4447-A9F2-58E1687BC7F8}" presName="text_3" presStyleLbl="node1" presStyleIdx="2" presStyleCnt="4">
        <dgm:presLayoutVars>
          <dgm:bulletEnabled val="1"/>
        </dgm:presLayoutVars>
      </dgm:prSet>
      <dgm:spPr/>
    </dgm:pt>
    <dgm:pt modelId="{0688D4FC-5CB1-3F43-9B10-226446598EE9}" type="pres">
      <dgm:prSet presAssocID="{9B3F53AE-123A-4447-A9F2-58E1687BC7F8}" presName="accent_3" presStyleCnt="0"/>
      <dgm:spPr/>
    </dgm:pt>
    <dgm:pt modelId="{8620303C-82AC-4444-A2CB-E5993B35ABB8}" type="pres">
      <dgm:prSet presAssocID="{9B3F53AE-123A-4447-A9F2-58E1687BC7F8}" presName="accentRepeatNode" presStyleLbl="solidFgAcc1" presStyleIdx="2" presStyleCnt="4"/>
      <dgm:spPr/>
    </dgm:pt>
    <dgm:pt modelId="{A4F373DF-1C37-414F-885A-20E68BB71D3C}" type="pres">
      <dgm:prSet presAssocID="{112350BD-215E-5C4D-B389-2564FD32CCBE}" presName="text_4" presStyleLbl="node1" presStyleIdx="3" presStyleCnt="4">
        <dgm:presLayoutVars>
          <dgm:bulletEnabled val="1"/>
        </dgm:presLayoutVars>
      </dgm:prSet>
      <dgm:spPr/>
    </dgm:pt>
    <dgm:pt modelId="{63938879-733F-1547-A89F-E996A6A67B57}" type="pres">
      <dgm:prSet presAssocID="{112350BD-215E-5C4D-B389-2564FD32CCBE}" presName="accent_4" presStyleCnt="0"/>
      <dgm:spPr/>
    </dgm:pt>
    <dgm:pt modelId="{92F8700E-F109-9F46-B3DE-D242A7F30F60}" type="pres">
      <dgm:prSet presAssocID="{112350BD-215E-5C4D-B389-2564FD32CCBE}" presName="accentRepeatNode" presStyleLbl="solidFgAcc1" presStyleIdx="3" presStyleCnt="4"/>
      <dgm:spPr/>
    </dgm:pt>
  </dgm:ptLst>
  <dgm:cxnLst>
    <dgm:cxn modelId="{F9E98E04-85CA-F647-9193-7A8316CC137B}" srcId="{3B542947-9994-FE45-9AB8-D75459641B17}" destId="{C67A1ED7-0D17-2C42-A4A3-8EA062C05F47}" srcOrd="0" destOrd="0" parTransId="{055BD1E8-8039-0C41-A967-F42E9EA45305}" sibTransId="{27394B73-1049-8E4E-AC1F-2F4BE0BF3D75}"/>
    <dgm:cxn modelId="{CAD8221B-3CAE-9949-92E8-82C0CEAC41C8}" type="presOf" srcId="{27394B73-1049-8E4E-AC1F-2F4BE0BF3D75}" destId="{39EB03F6-6822-3F47-B346-76F892CEE65D}" srcOrd="0" destOrd="0" presId="urn:microsoft.com/office/officeart/2008/layout/VerticalCurvedList"/>
    <dgm:cxn modelId="{12592D26-CEEB-2949-A253-DDD4549A6275}" srcId="{3B542947-9994-FE45-9AB8-D75459641B17}" destId="{DDF20CEE-C3C0-AC40-88D3-C0A7BE7CAC10}" srcOrd="1" destOrd="0" parTransId="{82F06CD2-D839-B742-A784-04741683ADB5}" sibTransId="{9E86CADE-0CEE-6A4D-A4BF-2ECDC12B2166}"/>
    <dgm:cxn modelId="{332DEA2F-4D3D-7F45-8E05-75D9CF9B4D92}" srcId="{3B542947-9994-FE45-9AB8-D75459641B17}" destId="{112350BD-215E-5C4D-B389-2564FD32CCBE}" srcOrd="3" destOrd="0" parTransId="{CDD5FC6E-8B4C-CF42-8206-D35AC29A0825}" sibTransId="{D0C876E0-0566-9741-A226-AE471E6E6BF7}"/>
    <dgm:cxn modelId="{9E95CA9D-99A9-5B4D-893C-46E011A85748}" type="presOf" srcId="{3B542947-9994-FE45-9AB8-D75459641B17}" destId="{719100E2-F215-014F-BF13-72A22B63456E}" srcOrd="0" destOrd="0" presId="urn:microsoft.com/office/officeart/2008/layout/VerticalCurvedList"/>
    <dgm:cxn modelId="{1C7EE2B7-B5B1-0047-9A0F-23FF14335A68}" type="presOf" srcId="{9B3F53AE-123A-4447-A9F2-58E1687BC7F8}" destId="{D8832D49-6D3C-8844-997C-9DB3F06255DD}" srcOrd="0" destOrd="0" presId="urn:microsoft.com/office/officeart/2008/layout/VerticalCurvedList"/>
    <dgm:cxn modelId="{E4D586C3-1751-044A-B1B2-547A36D524FC}" srcId="{3B542947-9994-FE45-9AB8-D75459641B17}" destId="{9B3F53AE-123A-4447-A9F2-58E1687BC7F8}" srcOrd="2" destOrd="0" parTransId="{41760BC9-F208-514D-ACD9-6C1775F0B085}" sibTransId="{2DFAF857-664F-924E-B6EB-B5632645C92F}"/>
    <dgm:cxn modelId="{C27B00DA-9160-6D47-AFFD-030097CB056B}" type="presOf" srcId="{112350BD-215E-5C4D-B389-2564FD32CCBE}" destId="{A4F373DF-1C37-414F-885A-20E68BB71D3C}" srcOrd="0" destOrd="0" presId="urn:microsoft.com/office/officeart/2008/layout/VerticalCurvedList"/>
    <dgm:cxn modelId="{DC6A62F3-8C24-B04D-92D2-DF3682F258DF}" type="presOf" srcId="{C67A1ED7-0D17-2C42-A4A3-8EA062C05F47}" destId="{EDE5CADF-DAE7-4941-AD8E-EB7814B3FB20}" srcOrd="0" destOrd="0" presId="urn:microsoft.com/office/officeart/2008/layout/VerticalCurvedList"/>
    <dgm:cxn modelId="{F17CEAFD-EBA0-424F-B769-36D68AFD299C}" type="presOf" srcId="{DDF20CEE-C3C0-AC40-88D3-C0A7BE7CAC10}" destId="{F008C182-AF52-AB45-8798-4EA57C930FF0}" srcOrd="0" destOrd="0" presId="urn:microsoft.com/office/officeart/2008/layout/VerticalCurvedList"/>
    <dgm:cxn modelId="{B1B6FBA6-049C-2742-8571-D71C20E25FB8}" type="presParOf" srcId="{719100E2-F215-014F-BF13-72A22B63456E}" destId="{5BCAE5C3-CDA4-8E4F-8ECB-4B64F52C24B8}" srcOrd="0" destOrd="0" presId="urn:microsoft.com/office/officeart/2008/layout/VerticalCurvedList"/>
    <dgm:cxn modelId="{949A92BC-E2D2-C040-987C-745C86B25723}" type="presParOf" srcId="{5BCAE5C3-CDA4-8E4F-8ECB-4B64F52C24B8}" destId="{0D322594-18E7-7E4B-B634-19C6F8275C5E}" srcOrd="0" destOrd="0" presId="urn:microsoft.com/office/officeart/2008/layout/VerticalCurvedList"/>
    <dgm:cxn modelId="{6444D229-3E0E-FC40-B7FA-57EB68602A37}" type="presParOf" srcId="{0D322594-18E7-7E4B-B634-19C6F8275C5E}" destId="{7CF77B7F-9F1C-D14B-A7AB-79BD6C64DFC4}" srcOrd="0" destOrd="0" presId="urn:microsoft.com/office/officeart/2008/layout/VerticalCurvedList"/>
    <dgm:cxn modelId="{CE08BF36-1CDE-A547-BB53-C03A45F0AB55}" type="presParOf" srcId="{0D322594-18E7-7E4B-B634-19C6F8275C5E}" destId="{39EB03F6-6822-3F47-B346-76F892CEE65D}" srcOrd="1" destOrd="0" presId="urn:microsoft.com/office/officeart/2008/layout/VerticalCurvedList"/>
    <dgm:cxn modelId="{1318561C-40C6-104C-BC6D-E05BF7AD00CB}" type="presParOf" srcId="{0D322594-18E7-7E4B-B634-19C6F8275C5E}" destId="{2ED03895-7E74-6744-91AF-123D60A0C6B9}" srcOrd="2" destOrd="0" presId="urn:microsoft.com/office/officeart/2008/layout/VerticalCurvedList"/>
    <dgm:cxn modelId="{43287B4F-F329-7E48-944E-7267FF3357E1}" type="presParOf" srcId="{0D322594-18E7-7E4B-B634-19C6F8275C5E}" destId="{79515C82-C47D-5041-9081-8088646BE6AF}" srcOrd="3" destOrd="0" presId="urn:microsoft.com/office/officeart/2008/layout/VerticalCurvedList"/>
    <dgm:cxn modelId="{5D987E0C-C5F0-BA4B-A09F-CFD0DB1E5784}" type="presParOf" srcId="{5BCAE5C3-CDA4-8E4F-8ECB-4B64F52C24B8}" destId="{EDE5CADF-DAE7-4941-AD8E-EB7814B3FB20}" srcOrd="1" destOrd="0" presId="urn:microsoft.com/office/officeart/2008/layout/VerticalCurvedList"/>
    <dgm:cxn modelId="{52497572-6498-1941-BB8E-6C984ABFD28B}" type="presParOf" srcId="{5BCAE5C3-CDA4-8E4F-8ECB-4B64F52C24B8}" destId="{9AB61BFC-9D81-2F4C-888F-A43AF369B7CB}" srcOrd="2" destOrd="0" presId="urn:microsoft.com/office/officeart/2008/layout/VerticalCurvedList"/>
    <dgm:cxn modelId="{E1084076-8135-2744-B22F-3E5B0820E872}" type="presParOf" srcId="{9AB61BFC-9D81-2F4C-888F-A43AF369B7CB}" destId="{ED606FA2-F599-4A48-B0DB-168E1E9E2109}" srcOrd="0" destOrd="0" presId="urn:microsoft.com/office/officeart/2008/layout/VerticalCurvedList"/>
    <dgm:cxn modelId="{3E9CE1EA-FEA6-1543-9D11-55B8E65FB6FE}" type="presParOf" srcId="{5BCAE5C3-CDA4-8E4F-8ECB-4B64F52C24B8}" destId="{F008C182-AF52-AB45-8798-4EA57C930FF0}" srcOrd="3" destOrd="0" presId="urn:microsoft.com/office/officeart/2008/layout/VerticalCurvedList"/>
    <dgm:cxn modelId="{8750BB28-3E55-E444-8190-16A31AC52767}" type="presParOf" srcId="{5BCAE5C3-CDA4-8E4F-8ECB-4B64F52C24B8}" destId="{D15146B8-FD53-0447-AA6D-6074956B45B0}" srcOrd="4" destOrd="0" presId="urn:microsoft.com/office/officeart/2008/layout/VerticalCurvedList"/>
    <dgm:cxn modelId="{2491E336-C49B-6B46-9906-02D3B77252BA}" type="presParOf" srcId="{D15146B8-FD53-0447-AA6D-6074956B45B0}" destId="{A7028E71-BCE4-7149-B23F-AE6B9BD6F99A}" srcOrd="0" destOrd="0" presId="urn:microsoft.com/office/officeart/2008/layout/VerticalCurvedList"/>
    <dgm:cxn modelId="{50FCB25D-725C-4343-B701-C7362D11B460}" type="presParOf" srcId="{5BCAE5C3-CDA4-8E4F-8ECB-4B64F52C24B8}" destId="{D8832D49-6D3C-8844-997C-9DB3F06255DD}" srcOrd="5" destOrd="0" presId="urn:microsoft.com/office/officeart/2008/layout/VerticalCurvedList"/>
    <dgm:cxn modelId="{660B6180-3E47-E448-B652-5F68002D57D5}" type="presParOf" srcId="{5BCAE5C3-CDA4-8E4F-8ECB-4B64F52C24B8}" destId="{0688D4FC-5CB1-3F43-9B10-226446598EE9}" srcOrd="6" destOrd="0" presId="urn:microsoft.com/office/officeart/2008/layout/VerticalCurvedList"/>
    <dgm:cxn modelId="{9C188EDA-3BD8-EA49-B5BF-34BB389DECA1}" type="presParOf" srcId="{0688D4FC-5CB1-3F43-9B10-226446598EE9}" destId="{8620303C-82AC-4444-A2CB-E5993B35ABB8}" srcOrd="0" destOrd="0" presId="urn:microsoft.com/office/officeart/2008/layout/VerticalCurvedList"/>
    <dgm:cxn modelId="{4AC79327-DED0-EF42-A2A3-BBB7FC955FD7}" type="presParOf" srcId="{5BCAE5C3-CDA4-8E4F-8ECB-4B64F52C24B8}" destId="{A4F373DF-1C37-414F-885A-20E68BB71D3C}" srcOrd="7" destOrd="0" presId="urn:microsoft.com/office/officeart/2008/layout/VerticalCurvedList"/>
    <dgm:cxn modelId="{43D46C58-4F05-0542-93D4-DBC290377006}" type="presParOf" srcId="{5BCAE5C3-CDA4-8E4F-8ECB-4B64F52C24B8}" destId="{63938879-733F-1547-A89F-E996A6A67B57}" srcOrd="8" destOrd="0" presId="urn:microsoft.com/office/officeart/2008/layout/VerticalCurvedList"/>
    <dgm:cxn modelId="{2344A974-A766-754F-8992-A31B423CD6CF}" type="presParOf" srcId="{63938879-733F-1547-A89F-E996A6A67B57}" destId="{92F8700E-F109-9F46-B3DE-D242A7F30F60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72AB606E-0384-744E-8541-63E15DD85E87}" type="doc">
      <dgm:prSet loTypeId="urn:microsoft.com/office/officeart/2005/8/layout/pyramid2" loCatId="" qsTypeId="urn:microsoft.com/office/officeart/2005/8/quickstyle/simple3" qsCatId="simple" csTypeId="urn:microsoft.com/office/officeart/2005/8/colors/colorful1" csCatId="colorful" phldr="1"/>
      <dgm:spPr/>
    </dgm:pt>
    <dgm:pt modelId="{1372AE68-C2C4-EB48-BD0B-434B0C12157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Okulda ve evde aile üyeleri ve öğretmenler tarafından uygulanır. </a:t>
          </a:r>
        </a:p>
      </dgm:t>
    </dgm:pt>
    <dgm:pt modelId="{2DFBE929-AE44-6F49-B4C6-79094EB82203}" type="parTrans" cxnId="{67E6261E-BAB3-774F-B4AB-23E238919BEA}">
      <dgm:prSet/>
      <dgm:spPr/>
      <dgm:t>
        <a:bodyPr/>
        <a:lstStyle/>
        <a:p>
          <a:endParaRPr lang="tr-TR"/>
        </a:p>
      </dgm:t>
    </dgm:pt>
    <dgm:pt modelId="{D64F5839-D240-1042-98BA-3A07AFD054B0}" type="sibTrans" cxnId="{67E6261E-BAB3-774F-B4AB-23E238919BEA}">
      <dgm:prSet/>
      <dgm:spPr/>
      <dgm:t>
        <a:bodyPr/>
        <a:lstStyle/>
        <a:p>
          <a:endParaRPr lang="tr-TR"/>
        </a:p>
      </dgm:t>
    </dgm:pt>
    <dgm:pt modelId="{6188386D-9FAE-F34A-A200-965FE10BFE25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iletişim girişimlerini öğretim için fırsat olarak kullanılır. </a:t>
          </a:r>
        </a:p>
      </dgm:t>
    </dgm:pt>
    <dgm:pt modelId="{60D942C6-87D3-804F-81E1-9DFB0B54958E}" type="parTrans" cxnId="{D5D63008-9712-5E43-95CD-DE88FBE3231D}">
      <dgm:prSet/>
      <dgm:spPr/>
      <dgm:t>
        <a:bodyPr/>
        <a:lstStyle/>
        <a:p>
          <a:endParaRPr lang="tr-TR"/>
        </a:p>
      </dgm:t>
    </dgm:pt>
    <dgm:pt modelId="{23552B99-E508-1E4E-9280-BDA15E3D9E03}" type="sibTrans" cxnId="{D5D63008-9712-5E43-95CD-DE88FBE3231D}">
      <dgm:prSet/>
      <dgm:spPr/>
      <dgm:t>
        <a:bodyPr/>
        <a:lstStyle/>
        <a:p>
          <a:endParaRPr lang="tr-TR"/>
        </a:p>
      </dgm:t>
    </dgm:pt>
    <dgm:pt modelId="{7376A7AB-07C3-DD45-9A94-F568F04B3B8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çocuk için eğlenceli bir oyun haline getirilmeye çalışılır. </a:t>
          </a:r>
        </a:p>
      </dgm:t>
    </dgm:pt>
    <dgm:pt modelId="{193DE581-9713-FC49-A263-850AED1A52D8}" type="parTrans" cxnId="{59AB6C69-7D32-6649-AC30-266263B974D5}">
      <dgm:prSet/>
      <dgm:spPr/>
      <dgm:t>
        <a:bodyPr/>
        <a:lstStyle/>
        <a:p>
          <a:endParaRPr lang="tr-TR"/>
        </a:p>
      </dgm:t>
    </dgm:pt>
    <dgm:pt modelId="{535E52AA-5CC8-454E-B926-FC99B2827CA1}" type="sibTrans" cxnId="{59AB6C69-7D32-6649-AC30-266263B974D5}">
      <dgm:prSet/>
      <dgm:spPr/>
      <dgm:t>
        <a:bodyPr/>
        <a:lstStyle/>
        <a:p>
          <a:endParaRPr lang="tr-TR"/>
        </a:p>
      </dgm:t>
    </dgm:pt>
    <dgm:pt modelId="{05DF56A0-B711-354D-A216-1869AE772BF0}" type="pres">
      <dgm:prSet presAssocID="{72AB606E-0384-744E-8541-63E15DD85E87}" presName="compositeShape" presStyleCnt="0">
        <dgm:presLayoutVars>
          <dgm:dir/>
          <dgm:resizeHandles/>
        </dgm:presLayoutVars>
      </dgm:prSet>
      <dgm:spPr/>
    </dgm:pt>
    <dgm:pt modelId="{74D86894-28C3-414F-B253-709ACC49F667}" type="pres">
      <dgm:prSet presAssocID="{72AB606E-0384-744E-8541-63E15DD85E87}" presName="pyramid" presStyleLbl="node1" presStyleIdx="0" presStyleCnt="1"/>
      <dgm:spPr/>
    </dgm:pt>
    <dgm:pt modelId="{4234723D-6904-BF41-B732-4441D15AEC89}" type="pres">
      <dgm:prSet presAssocID="{72AB606E-0384-744E-8541-63E15DD85E87}" presName="theList" presStyleCnt="0"/>
      <dgm:spPr/>
    </dgm:pt>
    <dgm:pt modelId="{D567299F-752A-2248-A482-DEC6A3D07A0E}" type="pres">
      <dgm:prSet presAssocID="{1372AE68-C2C4-EB48-BD0B-434B0C121577}" presName="aNode" presStyleLbl="fgAcc1" presStyleIdx="0" presStyleCnt="3" custScaleX="153784" custLinFactNeighborX="41922" custLinFactNeighborY="9029">
        <dgm:presLayoutVars>
          <dgm:bulletEnabled val="1"/>
        </dgm:presLayoutVars>
      </dgm:prSet>
      <dgm:spPr/>
    </dgm:pt>
    <dgm:pt modelId="{9425CBE2-2745-BE47-B1F7-3333044313E5}" type="pres">
      <dgm:prSet presAssocID="{1372AE68-C2C4-EB48-BD0B-434B0C121577}" presName="aSpace" presStyleCnt="0"/>
      <dgm:spPr/>
    </dgm:pt>
    <dgm:pt modelId="{2F9665BA-0717-6440-9ABC-557B22D92D62}" type="pres">
      <dgm:prSet presAssocID="{6188386D-9FAE-F34A-A200-965FE10BFE25}" presName="aNode" presStyleLbl="fgAcc1" presStyleIdx="1" presStyleCnt="3" custScaleX="153784" custLinFactNeighborX="41922" custLinFactNeighborY="9029">
        <dgm:presLayoutVars>
          <dgm:bulletEnabled val="1"/>
        </dgm:presLayoutVars>
      </dgm:prSet>
      <dgm:spPr/>
    </dgm:pt>
    <dgm:pt modelId="{3777E3CA-4297-574D-9F84-8342B06E5235}" type="pres">
      <dgm:prSet presAssocID="{6188386D-9FAE-F34A-A200-965FE10BFE25}" presName="aSpace" presStyleCnt="0"/>
      <dgm:spPr/>
    </dgm:pt>
    <dgm:pt modelId="{58AB42C6-1C46-CD43-9767-2DBC20E98B3B}" type="pres">
      <dgm:prSet presAssocID="{7376A7AB-07C3-DD45-9A94-F568F04B3B87}" presName="aNode" presStyleLbl="fgAcc1" presStyleIdx="2" presStyleCnt="3" custScaleX="153784" custLinFactNeighborX="41922" custLinFactNeighborY="9029">
        <dgm:presLayoutVars>
          <dgm:bulletEnabled val="1"/>
        </dgm:presLayoutVars>
      </dgm:prSet>
      <dgm:spPr/>
    </dgm:pt>
    <dgm:pt modelId="{449A13AE-094A-AC46-8BB5-337BDD129FA0}" type="pres">
      <dgm:prSet presAssocID="{7376A7AB-07C3-DD45-9A94-F568F04B3B87}" presName="aSpace" presStyleCnt="0"/>
      <dgm:spPr/>
    </dgm:pt>
  </dgm:ptLst>
  <dgm:cxnLst>
    <dgm:cxn modelId="{534B9102-1613-8245-A46C-9A89F9C2722B}" type="presOf" srcId="{1372AE68-C2C4-EB48-BD0B-434B0C121577}" destId="{D567299F-752A-2248-A482-DEC6A3D07A0E}" srcOrd="0" destOrd="0" presId="urn:microsoft.com/office/officeart/2005/8/layout/pyramid2"/>
    <dgm:cxn modelId="{D5D63008-9712-5E43-95CD-DE88FBE3231D}" srcId="{72AB606E-0384-744E-8541-63E15DD85E87}" destId="{6188386D-9FAE-F34A-A200-965FE10BFE25}" srcOrd="1" destOrd="0" parTransId="{60D942C6-87D3-804F-81E1-9DFB0B54958E}" sibTransId="{23552B99-E508-1E4E-9280-BDA15E3D9E03}"/>
    <dgm:cxn modelId="{67E6261E-BAB3-774F-B4AB-23E238919BEA}" srcId="{72AB606E-0384-744E-8541-63E15DD85E87}" destId="{1372AE68-C2C4-EB48-BD0B-434B0C121577}" srcOrd="0" destOrd="0" parTransId="{2DFBE929-AE44-6F49-B4C6-79094EB82203}" sibTransId="{D64F5839-D240-1042-98BA-3A07AFD054B0}"/>
    <dgm:cxn modelId="{8547D644-F29F-D046-8AF5-BAC91E2E370A}" type="presOf" srcId="{72AB606E-0384-744E-8541-63E15DD85E87}" destId="{05DF56A0-B711-354D-A216-1869AE772BF0}" srcOrd="0" destOrd="0" presId="urn:microsoft.com/office/officeart/2005/8/layout/pyramid2"/>
    <dgm:cxn modelId="{59AB6C69-7D32-6649-AC30-266263B974D5}" srcId="{72AB606E-0384-744E-8541-63E15DD85E87}" destId="{7376A7AB-07C3-DD45-9A94-F568F04B3B87}" srcOrd="2" destOrd="0" parTransId="{193DE581-9713-FC49-A263-850AED1A52D8}" sibTransId="{535E52AA-5CC8-454E-B926-FC99B2827CA1}"/>
    <dgm:cxn modelId="{1F096BAA-D6F5-6445-B682-6D4EB4A00141}" type="presOf" srcId="{7376A7AB-07C3-DD45-9A94-F568F04B3B87}" destId="{58AB42C6-1C46-CD43-9767-2DBC20E98B3B}" srcOrd="0" destOrd="0" presId="urn:microsoft.com/office/officeart/2005/8/layout/pyramid2"/>
    <dgm:cxn modelId="{BC37D7B8-4914-F146-BB47-B102201E2D76}" type="presOf" srcId="{6188386D-9FAE-F34A-A200-965FE10BFE25}" destId="{2F9665BA-0717-6440-9ABC-557B22D92D62}" srcOrd="0" destOrd="0" presId="urn:microsoft.com/office/officeart/2005/8/layout/pyramid2"/>
    <dgm:cxn modelId="{DEFC98CB-69EB-7A4E-88DE-50C7323FADA2}" type="presParOf" srcId="{05DF56A0-B711-354D-A216-1869AE772BF0}" destId="{74D86894-28C3-414F-B253-709ACC49F667}" srcOrd="0" destOrd="0" presId="urn:microsoft.com/office/officeart/2005/8/layout/pyramid2"/>
    <dgm:cxn modelId="{DE5590F9-A828-5E41-9203-AEAD0DAA59D3}" type="presParOf" srcId="{05DF56A0-B711-354D-A216-1869AE772BF0}" destId="{4234723D-6904-BF41-B732-4441D15AEC89}" srcOrd="1" destOrd="0" presId="urn:microsoft.com/office/officeart/2005/8/layout/pyramid2"/>
    <dgm:cxn modelId="{E02C1B55-F320-FD4C-B011-FDBAFF0FF7AF}" type="presParOf" srcId="{4234723D-6904-BF41-B732-4441D15AEC89}" destId="{D567299F-752A-2248-A482-DEC6A3D07A0E}" srcOrd="0" destOrd="0" presId="urn:microsoft.com/office/officeart/2005/8/layout/pyramid2"/>
    <dgm:cxn modelId="{9E303474-BCDE-6344-A81D-86FC12EAA366}" type="presParOf" srcId="{4234723D-6904-BF41-B732-4441D15AEC89}" destId="{9425CBE2-2745-BE47-B1F7-3333044313E5}" srcOrd="1" destOrd="0" presId="urn:microsoft.com/office/officeart/2005/8/layout/pyramid2"/>
    <dgm:cxn modelId="{5E840557-10E9-2D4C-A757-9178A246BDE1}" type="presParOf" srcId="{4234723D-6904-BF41-B732-4441D15AEC89}" destId="{2F9665BA-0717-6440-9ABC-557B22D92D62}" srcOrd="2" destOrd="0" presId="urn:microsoft.com/office/officeart/2005/8/layout/pyramid2"/>
    <dgm:cxn modelId="{BD3D0B3C-1BD3-CB4F-96FB-6C4F6B7265E5}" type="presParOf" srcId="{4234723D-6904-BF41-B732-4441D15AEC89}" destId="{3777E3CA-4297-574D-9F84-8342B06E5235}" srcOrd="3" destOrd="0" presId="urn:microsoft.com/office/officeart/2005/8/layout/pyramid2"/>
    <dgm:cxn modelId="{67AC6323-8403-F741-9AA6-D4D802734EC8}" type="presParOf" srcId="{4234723D-6904-BF41-B732-4441D15AEC89}" destId="{58AB42C6-1C46-CD43-9767-2DBC20E98B3B}" srcOrd="4" destOrd="0" presId="urn:microsoft.com/office/officeart/2005/8/layout/pyramid2"/>
    <dgm:cxn modelId="{D0CA21AE-6957-FF4C-88A8-2D4C0A0F03A2}" type="presParOf" srcId="{4234723D-6904-BF41-B732-4441D15AEC89}" destId="{449A13AE-094A-AC46-8BB5-337BDD129FA0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07B9067-B8BC-F144-953C-F4C17F8B7DE3}" type="doc">
      <dgm:prSet loTypeId="urn:microsoft.com/office/officeart/2005/8/layout/hList7" loCatId="" qsTypeId="urn:microsoft.com/office/officeart/2005/8/quickstyle/simple3" qsCatId="simple" csTypeId="urn:microsoft.com/office/officeart/2005/8/colors/colorful1" csCatId="colorful" phldr="1"/>
      <dgm:spPr/>
    </dgm:pt>
    <dgm:pt modelId="{67C45560-345E-0640-9255-28F6D18BDE4F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düzeyine model olma</a:t>
          </a:r>
        </a:p>
      </dgm:t>
    </dgm:pt>
    <dgm:pt modelId="{B90E5F28-5BB8-CA47-80F1-11EAF322E004}" type="parTrans" cxnId="{B2B746A0-17F5-4041-946E-FFF338DD33B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879730A-B61F-3443-B96B-E0FEF6AB88D9}" type="sibTrans" cxnId="{B2B746A0-17F5-4041-946E-FFF338DD33B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3FA455C-5A29-944C-B0A0-6057804F033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Genişletmeler kullanma</a:t>
          </a:r>
        </a:p>
      </dgm:t>
    </dgm:pt>
    <dgm:pt modelId="{0410B92E-52D3-7343-A175-C9330565438A}" type="parTrans" cxnId="{5012969D-AEDF-444A-A3C1-E6255B51473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B4BAD58-6FA7-2049-85B6-C9CFE7311DFF}" type="sibTrans" cxnId="{5012969D-AEDF-444A-A3C1-E6255B51473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AA6FBD0-60B5-1840-891E-A44339BE5FB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İpuçlarından yararlanma</a:t>
          </a:r>
        </a:p>
      </dgm:t>
    </dgm:pt>
    <dgm:pt modelId="{0681D35F-78AA-0C46-86DC-593084EF2901}" type="parTrans" cxnId="{31E62171-7CF6-2641-953D-A0FA55F561C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11B47E6-ED47-5A44-BE60-378A0F9EF76A}" type="sibTrans" cxnId="{31E62171-7CF6-2641-953D-A0FA55F561C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2AFBF8C-54CB-5B42-AB4C-5753961C5D2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 düzenlemeler yapma</a:t>
          </a:r>
        </a:p>
      </dgm:t>
    </dgm:pt>
    <dgm:pt modelId="{D653B656-11E3-D046-9F8E-2A26BF1571C4}" type="parTrans" cxnId="{0FD8B404-CCB8-6C4C-8E79-711316BD4C5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42BD03A-664A-FB4F-82D5-088265A4F9B7}" type="sibTrans" cxnId="{0FD8B404-CCB8-6C4C-8E79-711316BD4C5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13BA97B-A5AF-0745-A3F5-9C505E8DE0BA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Yanıtlayıcı yetişkin stratejilerini kullanma</a:t>
          </a:r>
        </a:p>
      </dgm:t>
    </dgm:pt>
    <dgm:pt modelId="{CB401045-697B-EF4B-A246-CF367FFA9387}" type="parTrans" cxnId="{03AFBBF4-EC19-AF44-9C09-90F807A1814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E733808-9692-6D48-B7F3-4C5D9E26D92E}" type="sibTrans" cxnId="{03AFBBF4-EC19-AF44-9C09-90F807A18145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A09EBE2-700F-5845-8627-B06DB5D4D9EC}" type="pres">
      <dgm:prSet presAssocID="{107B9067-B8BC-F144-953C-F4C17F8B7DE3}" presName="Name0" presStyleCnt="0">
        <dgm:presLayoutVars>
          <dgm:dir/>
          <dgm:resizeHandles val="exact"/>
        </dgm:presLayoutVars>
      </dgm:prSet>
      <dgm:spPr/>
    </dgm:pt>
    <dgm:pt modelId="{C3C206A3-255F-354E-9782-6FB878C2BB61}" type="pres">
      <dgm:prSet presAssocID="{107B9067-B8BC-F144-953C-F4C17F8B7DE3}" presName="fgShape" presStyleLbl="fgShp" presStyleIdx="0" presStyleCnt="1"/>
      <dgm:spPr/>
    </dgm:pt>
    <dgm:pt modelId="{80D74054-9F41-0644-AA0F-FDC54103CC5C}" type="pres">
      <dgm:prSet presAssocID="{107B9067-B8BC-F144-953C-F4C17F8B7DE3}" presName="linComp" presStyleCnt="0"/>
      <dgm:spPr/>
    </dgm:pt>
    <dgm:pt modelId="{76BD3882-4B12-F94B-B54B-F9F50773BB53}" type="pres">
      <dgm:prSet presAssocID="{67C45560-345E-0640-9255-28F6D18BDE4F}" presName="compNode" presStyleCnt="0"/>
      <dgm:spPr/>
    </dgm:pt>
    <dgm:pt modelId="{2C900500-2363-C646-AEDA-CD52F4CA3A7C}" type="pres">
      <dgm:prSet presAssocID="{67C45560-345E-0640-9255-28F6D18BDE4F}" presName="bkgdShape" presStyleLbl="node1" presStyleIdx="0" presStyleCnt="5"/>
      <dgm:spPr/>
    </dgm:pt>
    <dgm:pt modelId="{F87C8F11-5451-0D42-87E9-3A9343BB6EDD}" type="pres">
      <dgm:prSet presAssocID="{67C45560-345E-0640-9255-28F6D18BDE4F}" presName="nodeTx" presStyleLbl="node1" presStyleIdx="0" presStyleCnt="5">
        <dgm:presLayoutVars>
          <dgm:bulletEnabled val="1"/>
        </dgm:presLayoutVars>
      </dgm:prSet>
      <dgm:spPr/>
    </dgm:pt>
    <dgm:pt modelId="{4A58A3DF-5FE4-6042-9DF4-13B9AF153711}" type="pres">
      <dgm:prSet presAssocID="{67C45560-345E-0640-9255-28F6D18BDE4F}" presName="invisiNode" presStyleLbl="node1" presStyleIdx="0" presStyleCnt="5"/>
      <dgm:spPr/>
    </dgm:pt>
    <dgm:pt modelId="{2F4EDE29-C3E5-7645-9F16-FD0F47B97FF3}" type="pres">
      <dgm:prSet presAssocID="{67C45560-345E-0640-9255-28F6D18BDE4F}" presName="imagNode" presStyleLbl="fgImgPlace1" presStyleIdx="0" presStyleCnt="5"/>
      <dgm:spPr/>
    </dgm:pt>
    <dgm:pt modelId="{1AB12EDF-0096-A643-8A15-A7E8FA3CFDAC}" type="pres">
      <dgm:prSet presAssocID="{6879730A-B61F-3443-B96B-E0FEF6AB88D9}" presName="sibTrans" presStyleLbl="sibTrans2D1" presStyleIdx="0" presStyleCnt="0"/>
      <dgm:spPr/>
    </dgm:pt>
    <dgm:pt modelId="{7C31612B-53E0-BB45-8C35-2E2666E3F6E2}" type="pres">
      <dgm:prSet presAssocID="{53FA455C-5A29-944C-B0A0-6057804F0336}" presName="compNode" presStyleCnt="0"/>
      <dgm:spPr/>
    </dgm:pt>
    <dgm:pt modelId="{34C85357-F1DF-E24F-BBCF-5F2DC99C8BBE}" type="pres">
      <dgm:prSet presAssocID="{53FA455C-5A29-944C-B0A0-6057804F0336}" presName="bkgdShape" presStyleLbl="node1" presStyleIdx="1" presStyleCnt="5"/>
      <dgm:spPr/>
    </dgm:pt>
    <dgm:pt modelId="{C5588FE8-076A-814C-B7FC-AB4CC6A357E2}" type="pres">
      <dgm:prSet presAssocID="{53FA455C-5A29-944C-B0A0-6057804F0336}" presName="nodeTx" presStyleLbl="node1" presStyleIdx="1" presStyleCnt="5">
        <dgm:presLayoutVars>
          <dgm:bulletEnabled val="1"/>
        </dgm:presLayoutVars>
      </dgm:prSet>
      <dgm:spPr/>
    </dgm:pt>
    <dgm:pt modelId="{4710151F-17DB-924E-8946-C77937914A50}" type="pres">
      <dgm:prSet presAssocID="{53FA455C-5A29-944C-B0A0-6057804F0336}" presName="invisiNode" presStyleLbl="node1" presStyleIdx="1" presStyleCnt="5"/>
      <dgm:spPr/>
    </dgm:pt>
    <dgm:pt modelId="{607D911D-884B-3849-80E2-8F4B3E07153D}" type="pres">
      <dgm:prSet presAssocID="{53FA455C-5A29-944C-B0A0-6057804F0336}" presName="imagNode" presStyleLbl="fgImgPlace1" presStyleIdx="1" presStyleCnt="5"/>
      <dgm:spPr/>
    </dgm:pt>
    <dgm:pt modelId="{4FDAC496-DBAB-2E40-98D2-C01EB9976E0F}" type="pres">
      <dgm:prSet presAssocID="{1B4BAD58-6FA7-2049-85B6-C9CFE7311DFF}" presName="sibTrans" presStyleLbl="sibTrans2D1" presStyleIdx="0" presStyleCnt="0"/>
      <dgm:spPr/>
    </dgm:pt>
    <dgm:pt modelId="{1992B9DA-7296-3E41-BD37-F40EDB612493}" type="pres">
      <dgm:prSet presAssocID="{4AA6FBD0-60B5-1840-891E-A44339BE5FB7}" presName="compNode" presStyleCnt="0"/>
      <dgm:spPr/>
    </dgm:pt>
    <dgm:pt modelId="{33D47608-1112-E549-A728-82AC5D7C56C9}" type="pres">
      <dgm:prSet presAssocID="{4AA6FBD0-60B5-1840-891E-A44339BE5FB7}" presName="bkgdShape" presStyleLbl="node1" presStyleIdx="2" presStyleCnt="5"/>
      <dgm:spPr/>
    </dgm:pt>
    <dgm:pt modelId="{0332CCD8-7ADF-854D-8DA6-C020892DD4B9}" type="pres">
      <dgm:prSet presAssocID="{4AA6FBD0-60B5-1840-891E-A44339BE5FB7}" presName="nodeTx" presStyleLbl="node1" presStyleIdx="2" presStyleCnt="5">
        <dgm:presLayoutVars>
          <dgm:bulletEnabled val="1"/>
        </dgm:presLayoutVars>
      </dgm:prSet>
      <dgm:spPr/>
    </dgm:pt>
    <dgm:pt modelId="{DB120BA4-A861-A843-A54C-A6566FBA33EB}" type="pres">
      <dgm:prSet presAssocID="{4AA6FBD0-60B5-1840-891E-A44339BE5FB7}" presName="invisiNode" presStyleLbl="node1" presStyleIdx="2" presStyleCnt="5"/>
      <dgm:spPr/>
    </dgm:pt>
    <dgm:pt modelId="{E1B76109-41BD-DE48-A0A4-4CF399998BC3}" type="pres">
      <dgm:prSet presAssocID="{4AA6FBD0-60B5-1840-891E-A44339BE5FB7}" presName="imagNode" presStyleLbl="fgImgPlace1" presStyleIdx="2" presStyleCnt="5"/>
      <dgm:spPr/>
    </dgm:pt>
    <dgm:pt modelId="{D4BA0D58-9794-1A42-8C41-B0CAF4A6D669}" type="pres">
      <dgm:prSet presAssocID="{411B47E6-ED47-5A44-BE60-378A0F9EF76A}" presName="sibTrans" presStyleLbl="sibTrans2D1" presStyleIdx="0" presStyleCnt="0"/>
      <dgm:spPr/>
    </dgm:pt>
    <dgm:pt modelId="{4C5D5E8E-A444-6942-A345-6B3328D1B20F}" type="pres">
      <dgm:prSet presAssocID="{A2AFBF8C-54CB-5B42-AB4C-5753961C5D27}" presName="compNode" presStyleCnt="0"/>
      <dgm:spPr/>
    </dgm:pt>
    <dgm:pt modelId="{B9030BB0-0375-EB4C-848D-221015FE85E7}" type="pres">
      <dgm:prSet presAssocID="{A2AFBF8C-54CB-5B42-AB4C-5753961C5D27}" presName="bkgdShape" presStyleLbl="node1" presStyleIdx="3" presStyleCnt="5"/>
      <dgm:spPr/>
    </dgm:pt>
    <dgm:pt modelId="{D1B2E88E-229F-BE48-BBB3-78CCCE60F61E}" type="pres">
      <dgm:prSet presAssocID="{A2AFBF8C-54CB-5B42-AB4C-5753961C5D27}" presName="nodeTx" presStyleLbl="node1" presStyleIdx="3" presStyleCnt="5">
        <dgm:presLayoutVars>
          <dgm:bulletEnabled val="1"/>
        </dgm:presLayoutVars>
      </dgm:prSet>
      <dgm:spPr/>
    </dgm:pt>
    <dgm:pt modelId="{20626121-D6F2-0E4D-9630-A583220C6AFC}" type="pres">
      <dgm:prSet presAssocID="{A2AFBF8C-54CB-5B42-AB4C-5753961C5D27}" presName="invisiNode" presStyleLbl="node1" presStyleIdx="3" presStyleCnt="5"/>
      <dgm:spPr/>
    </dgm:pt>
    <dgm:pt modelId="{0E007C20-B25E-2148-9315-2792B9F7C97A}" type="pres">
      <dgm:prSet presAssocID="{A2AFBF8C-54CB-5B42-AB4C-5753961C5D27}" presName="imagNode" presStyleLbl="fgImgPlace1" presStyleIdx="3" presStyleCnt="5"/>
      <dgm:spPr/>
    </dgm:pt>
    <dgm:pt modelId="{AB5C3C7F-5961-B64D-B3C7-0519781971FE}" type="pres">
      <dgm:prSet presAssocID="{442BD03A-664A-FB4F-82D5-088265A4F9B7}" presName="sibTrans" presStyleLbl="sibTrans2D1" presStyleIdx="0" presStyleCnt="0"/>
      <dgm:spPr/>
    </dgm:pt>
    <dgm:pt modelId="{0F826DBC-EBE3-D745-9AC7-7CB121C2517F}" type="pres">
      <dgm:prSet presAssocID="{013BA97B-A5AF-0745-A3F5-9C505E8DE0BA}" presName="compNode" presStyleCnt="0"/>
      <dgm:spPr/>
    </dgm:pt>
    <dgm:pt modelId="{F4C18A50-C12C-4344-97D5-EAD6402DD7D3}" type="pres">
      <dgm:prSet presAssocID="{013BA97B-A5AF-0745-A3F5-9C505E8DE0BA}" presName="bkgdShape" presStyleLbl="node1" presStyleIdx="4" presStyleCnt="5"/>
      <dgm:spPr/>
    </dgm:pt>
    <dgm:pt modelId="{B63CBEBD-01E1-4C4A-83F5-5BB3EF510560}" type="pres">
      <dgm:prSet presAssocID="{013BA97B-A5AF-0745-A3F5-9C505E8DE0BA}" presName="nodeTx" presStyleLbl="node1" presStyleIdx="4" presStyleCnt="5">
        <dgm:presLayoutVars>
          <dgm:bulletEnabled val="1"/>
        </dgm:presLayoutVars>
      </dgm:prSet>
      <dgm:spPr/>
    </dgm:pt>
    <dgm:pt modelId="{83217DAA-5ACE-F44E-B7FE-3CF4BBE8E1E1}" type="pres">
      <dgm:prSet presAssocID="{013BA97B-A5AF-0745-A3F5-9C505E8DE0BA}" presName="invisiNode" presStyleLbl="node1" presStyleIdx="4" presStyleCnt="5"/>
      <dgm:spPr/>
    </dgm:pt>
    <dgm:pt modelId="{352970C4-0B3F-994F-B776-7E0D75734E8D}" type="pres">
      <dgm:prSet presAssocID="{013BA97B-A5AF-0745-A3F5-9C505E8DE0BA}" presName="imagNode" presStyleLbl="fgImgPlace1" presStyleIdx="4" presStyleCnt="5"/>
      <dgm:spPr/>
    </dgm:pt>
  </dgm:ptLst>
  <dgm:cxnLst>
    <dgm:cxn modelId="{0FD8B404-CCB8-6C4C-8E79-711316BD4C59}" srcId="{107B9067-B8BC-F144-953C-F4C17F8B7DE3}" destId="{A2AFBF8C-54CB-5B42-AB4C-5753961C5D27}" srcOrd="3" destOrd="0" parTransId="{D653B656-11E3-D046-9F8E-2A26BF1571C4}" sibTransId="{442BD03A-664A-FB4F-82D5-088265A4F9B7}"/>
    <dgm:cxn modelId="{C7059E1D-2978-254E-A4FD-4A3D4E318CE4}" type="presOf" srcId="{67C45560-345E-0640-9255-28F6D18BDE4F}" destId="{F87C8F11-5451-0D42-87E9-3A9343BB6EDD}" srcOrd="1" destOrd="0" presId="urn:microsoft.com/office/officeart/2005/8/layout/hList7"/>
    <dgm:cxn modelId="{5C20D731-D2B0-DC4F-AA20-5AFC5F13EE5F}" type="presOf" srcId="{A2AFBF8C-54CB-5B42-AB4C-5753961C5D27}" destId="{D1B2E88E-229F-BE48-BBB3-78CCCE60F61E}" srcOrd="1" destOrd="0" presId="urn:microsoft.com/office/officeart/2005/8/layout/hList7"/>
    <dgm:cxn modelId="{EEB6BA58-D058-A848-AF5D-ECEE7A8FF511}" type="presOf" srcId="{6879730A-B61F-3443-B96B-E0FEF6AB88D9}" destId="{1AB12EDF-0096-A643-8A15-A7E8FA3CFDAC}" srcOrd="0" destOrd="0" presId="urn:microsoft.com/office/officeart/2005/8/layout/hList7"/>
    <dgm:cxn modelId="{31E62171-7CF6-2641-953D-A0FA55F561CE}" srcId="{107B9067-B8BC-F144-953C-F4C17F8B7DE3}" destId="{4AA6FBD0-60B5-1840-891E-A44339BE5FB7}" srcOrd="2" destOrd="0" parTransId="{0681D35F-78AA-0C46-86DC-593084EF2901}" sibTransId="{411B47E6-ED47-5A44-BE60-378A0F9EF76A}"/>
    <dgm:cxn modelId="{9EB03B91-0DE7-A74F-95EA-3470CCE2B162}" type="presOf" srcId="{53FA455C-5A29-944C-B0A0-6057804F0336}" destId="{C5588FE8-076A-814C-B7FC-AB4CC6A357E2}" srcOrd="1" destOrd="0" presId="urn:microsoft.com/office/officeart/2005/8/layout/hList7"/>
    <dgm:cxn modelId="{5012969D-AEDF-444A-A3C1-E6255B51473D}" srcId="{107B9067-B8BC-F144-953C-F4C17F8B7DE3}" destId="{53FA455C-5A29-944C-B0A0-6057804F0336}" srcOrd="1" destOrd="0" parTransId="{0410B92E-52D3-7343-A175-C9330565438A}" sibTransId="{1B4BAD58-6FA7-2049-85B6-C9CFE7311DFF}"/>
    <dgm:cxn modelId="{75EF599E-F8FD-C84D-9233-73F32E0971B3}" type="presOf" srcId="{53FA455C-5A29-944C-B0A0-6057804F0336}" destId="{34C85357-F1DF-E24F-BBCF-5F2DC99C8BBE}" srcOrd="0" destOrd="0" presId="urn:microsoft.com/office/officeart/2005/8/layout/hList7"/>
    <dgm:cxn modelId="{B2B746A0-17F5-4041-946E-FFF338DD33BD}" srcId="{107B9067-B8BC-F144-953C-F4C17F8B7DE3}" destId="{67C45560-345E-0640-9255-28F6D18BDE4F}" srcOrd="0" destOrd="0" parTransId="{B90E5F28-5BB8-CA47-80F1-11EAF322E004}" sibTransId="{6879730A-B61F-3443-B96B-E0FEF6AB88D9}"/>
    <dgm:cxn modelId="{EB2F36A4-E32A-3E42-A313-60C0BF21F835}" type="presOf" srcId="{411B47E6-ED47-5A44-BE60-378A0F9EF76A}" destId="{D4BA0D58-9794-1A42-8C41-B0CAF4A6D669}" srcOrd="0" destOrd="0" presId="urn:microsoft.com/office/officeart/2005/8/layout/hList7"/>
    <dgm:cxn modelId="{323CB5A9-FEA7-2A43-83FE-7BFAAD86102E}" type="presOf" srcId="{442BD03A-664A-FB4F-82D5-088265A4F9B7}" destId="{AB5C3C7F-5961-B64D-B3C7-0519781971FE}" srcOrd="0" destOrd="0" presId="urn:microsoft.com/office/officeart/2005/8/layout/hList7"/>
    <dgm:cxn modelId="{636A41AC-A0B2-2A43-BCBF-EC34ABCAAF05}" type="presOf" srcId="{4AA6FBD0-60B5-1840-891E-A44339BE5FB7}" destId="{0332CCD8-7ADF-854D-8DA6-C020892DD4B9}" srcOrd="1" destOrd="0" presId="urn:microsoft.com/office/officeart/2005/8/layout/hList7"/>
    <dgm:cxn modelId="{4E308EB6-56D8-7740-AF3A-E7573048B2EB}" type="presOf" srcId="{107B9067-B8BC-F144-953C-F4C17F8B7DE3}" destId="{8A09EBE2-700F-5845-8627-B06DB5D4D9EC}" srcOrd="0" destOrd="0" presId="urn:microsoft.com/office/officeart/2005/8/layout/hList7"/>
    <dgm:cxn modelId="{4B1703C1-0C46-8442-B641-1D32040EEB6D}" type="presOf" srcId="{013BA97B-A5AF-0745-A3F5-9C505E8DE0BA}" destId="{F4C18A50-C12C-4344-97D5-EAD6402DD7D3}" srcOrd="0" destOrd="0" presId="urn:microsoft.com/office/officeart/2005/8/layout/hList7"/>
    <dgm:cxn modelId="{B0FC41C7-C775-B54B-9D96-9C9033DEA96E}" type="presOf" srcId="{013BA97B-A5AF-0745-A3F5-9C505E8DE0BA}" destId="{B63CBEBD-01E1-4C4A-83F5-5BB3EF510560}" srcOrd="1" destOrd="0" presId="urn:microsoft.com/office/officeart/2005/8/layout/hList7"/>
    <dgm:cxn modelId="{10CDFDD5-DF77-AE4B-BDEC-4A68A27B605E}" type="presOf" srcId="{4AA6FBD0-60B5-1840-891E-A44339BE5FB7}" destId="{33D47608-1112-E549-A728-82AC5D7C56C9}" srcOrd="0" destOrd="0" presId="urn:microsoft.com/office/officeart/2005/8/layout/hList7"/>
    <dgm:cxn modelId="{96A425D8-2ABC-274E-9263-ED763DDD76D9}" type="presOf" srcId="{1B4BAD58-6FA7-2049-85B6-C9CFE7311DFF}" destId="{4FDAC496-DBAB-2E40-98D2-C01EB9976E0F}" srcOrd="0" destOrd="0" presId="urn:microsoft.com/office/officeart/2005/8/layout/hList7"/>
    <dgm:cxn modelId="{52E7B3E3-42DC-E44F-8C67-54CD50E4C69E}" type="presOf" srcId="{67C45560-345E-0640-9255-28F6D18BDE4F}" destId="{2C900500-2363-C646-AEDA-CD52F4CA3A7C}" srcOrd="0" destOrd="0" presId="urn:microsoft.com/office/officeart/2005/8/layout/hList7"/>
    <dgm:cxn modelId="{03AFBBF4-EC19-AF44-9C09-90F807A18145}" srcId="{107B9067-B8BC-F144-953C-F4C17F8B7DE3}" destId="{013BA97B-A5AF-0745-A3F5-9C505E8DE0BA}" srcOrd="4" destOrd="0" parTransId="{CB401045-697B-EF4B-A246-CF367FFA9387}" sibTransId="{3E733808-9692-6D48-B7F3-4C5D9E26D92E}"/>
    <dgm:cxn modelId="{EBA3E7F9-FA79-3549-A10F-60D8F29D1A78}" type="presOf" srcId="{A2AFBF8C-54CB-5B42-AB4C-5753961C5D27}" destId="{B9030BB0-0375-EB4C-848D-221015FE85E7}" srcOrd="0" destOrd="0" presId="urn:microsoft.com/office/officeart/2005/8/layout/hList7"/>
    <dgm:cxn modelId="{A1B23866-8764-B044-A5DE-B3618A6EDDB6}" type="presParOf" srcId="{8A09EBE2-700F-5845-8627-B06DB5D4D9EC}" destId="{C3C206A3-255F-354E-9782-6FB878C2BB61}" srcOrd="0" destOrd="0" presId="urn:microsoft.com/office/officeart/2005/8/layout/hList7"/>
    <dgm:cxn modelId="{21E4F4DB-629C-0C40-9F8C-56939CAAAAD7}" type="presParOf" srcId="{8A09EBE2-700F-5845-8627-B06DB5D4D9EC}" destId="{80D74054-9F41-0644-AA0F-FDC54103CC5C}" srcOrd="1" destOrd="0" presId="urn:microsoft.com/office/officeart/2005/8/layout/hList7"/>
    <dgm:cxn modelId="{CC34F9B5-1652-B04A-84A9-78A20C73C63A}" type="presParOf" srcId="{80D74054-9F41-0644-AA0F-FDC54103CC5C}" destId="{76BD3882-4B12-F94B-B54B-F9F50773BB53}" srcOrd="0" destOrd="0" presId="urn:microsoft.com/office/officeart/2005/8/layout/hList7"/>
    <dgm:cxn modelId="{9D9BD0B0-C5CA-B941-9504-A6E09CA32518}" type="presParOf" srcId="{76BD3882-4B12-F94B-B54B-F9F50773BB53}" destId="{2C900500-2363-C646-AEDA-CD52F4CA3A7C}" srcOrd="0" destOrd="0" presId="urn:microsoft.com/office/officeart/2005/8/layout/hList7"/>
    <dgm:cxn modelId="{EF15A81A-8CCE-A044-A299-0EAB99BF2111}" type="presParOf" srcId="{76BD3882-4B12-F94B-B54B-F9F50773BB53}" destId="{F87C8F11-5451-0D42-87E9-3A9343BB6EDD}" srcOrd="1" destOrd="0" presId="urn:microsoft.com/office/officeart/2005/8/layout/hList7"/>
    <dgm:cxn modelId="{01071377-9330-8445-9B53-D1ED64D9F0A4}" type="presParOf" srcId="{76BD3882-4B12-F94B-B54B-F9F50773BB53}" destId="{4A58A3DF-5FE4-6042-9DF4-13B9AF153711}" srcOrd="2" destOrd="0" presId="urn:microsoft.com/office/officeart/2005/8/layout/hList7"/>
    <dgm:cxn modelId="{3654BA46-D4CE-A64D-BF70-901767F4AFF5}" type="presParOf" srcId="{76BD3882-4B12-F94B-B54B-F9F50773BB53}" destId="{2F4EDE29-C3E5-7645-9F16-FD0F47B97FF3}" srcOrd="3" destOrd="0" presId="urn:microsoft.com/office/officeart/2005/8/layout/hList7"/>
    <dgm:cxn modelId="{834CD27D-ECC8-8149-BD75-5758E48A43B8}" type="presParOf" srcId="{80D74054-9F41-0644-AA0F-FDC54103CC5C}" destId="{1AB12EDF-0096-A643-8A15-A7E8FA3CFDAC}" srcOrd="1" destOrd="0" presId="urn:microsoft.com/office/officeart/2005/8/layout/hList7"/>
    <dgm:cxn modelId="{DB0F5022-F7E9-2D4E-B498-33912D9BE431}" type="presParOf" srcId="{80D74054-9F41-0644-AA0F-FDC54103CC5C}" destId="{7C31612B-53E0-BB45-8C35-2E2666E3F6E2}" srcOrd="2" destOrd="0" presId="urn:microsoft.com/office/officeart/2005/8/layout/hList7"/>
    <dgm:cxn modelId="{F4414373-07F1-1E40-9E5A-18298B277547}" type="presParOf" srcId="{7C31612B-53E0-BB45-8C35-2E2666E3F6E2}" destId="{34C85357-F1DF-E24F-BBCF-5F2DC99C8BBE}" srcOrd="0" destOrd="0" presId="urn:microsoft.com/office/officeart/2005/8/layout/hList7"/>
    <dgm:cxn modelId="{2EDE8A3C-B4B9-B844-9B83-A4BAE7CE488B}" type="presParOf" srcId="{7C31612B-53E0-BB45-8C35-2E2666E3F6E2}" destId="{C5588FE8-076A-814C-B7FC-AB4CC6A357E2}" srcOrd="1" destOrd="0" presId="urn:microsoft.com/office/officeart/2005/8/layout/hList7"/>
    <dgm:cxn modelId="{B425CEF4-FDA8-134B-AE4F-226396EFA4C1}" type="presParOf" srcId="{7C31612B-53E0-BB45-8C35-2E2666E3F6E2}" destId="{4710151F-17DB-924E-8946-C77937914A50}" srcOrd="2" destOrd="0" presId="urn:microsoft.com/office/officeart/2005/8/layout/hList7"/>
    <dgm:cxn modelId="{E3301584-5527-E046-A3F1-5DFCA41604C0}" type="presParOf" srcId="{7C31612B-53E0-BB45-8C35-2E2666E3F6E2}" destId="{607D911D-884B-3849-80E2-8F4B3E07153D}" srcOrd="3" destOrd="0" presId="urn:microsoft.com/office/officeart/2005/8/layout/hList7"/>
    <dgm:cxn modelId="{D71A77DC-F2BE-204B-AB72-84B69D2C112B}" type="presParOf" srcId="{80D74054-9F41-0644-AA0F-FDC54103CC5C}" destId="{4FDAC496-DBAB-2E40-98D2-C01EB9976E0F}" srcOrd="3" destOrd="0" presId="urn:microsoft.com/office/officeart/2005/8/layout/hList7"/>
    <dgm:cxn modelId="{0407586A-8D2E-4B4B-ACAD-276B27B2CA8B}" type="presParOf" srcId="{80D74054-9F41-0644-AA0F-FDC54103CC5C}" destId="{1992B9DA-7296-3E41-BD37-F40EDB612493}" srcOrd="4" destOrd="0" presId="urn:microsoft.com/office/officeart/2005/8/layout/hList7"/>
    <dgm:cxn modelId="{1D4BBF22-51DE-4744-A121-1D51FB864AF9}" type="presParOf" srcId="{1992B9DA-7296-3E41-BD37-F40EDB612493}" destId="{33D47608-1112-E549-A728-82AC5D7C56C9}" srcOrd="0" destOrd="0" presId="urn:microsoft.com/office/officeart/2005/8/layout/hList7"/>
    <dgm:cxn modelId="{9B9C4EC4-A582-3540-812A-667F3C9A81FF}" type="presParOf" srcId="{1992B9DA-7296-3E41-BD37-F40EDB612493}" destId="{0332CCD8-7ADF-854D-8DA6-C020892DD4B9}" srcOrd="1" destOrd="0" presId="urn:microsoft.com/office/officeart/2005/8/layout/hList7"/>
    <dgm:cxn modelId="{D8BFCCFB-0AEE-FA4C-A0D9-285E0B7A3F49}" type="presParOf" srcId="{1992B9DA-7296-3E41-BD37-F40EDB612493}" destId="{DB120BA4-A861-A843-A54C-A6566FBA33EB}" srcOrd="2" destOrd="0" presId="urn:microsoft.com/office/officeart/2005/8/layout/hList7"/>
    <dgm:cxn modelId="{3A2979B3-D57F-0141-8D32-BB8D5DD533AF}" type="presParOf" srcId="{1992B9DA-7296-3E41-BD37-F40EDB612493}" destId="{E1B76109-41BD-DE48-A0A4-4CF399998BC3}" srcOrd="3" destOrd="0" presId="urn:microsoft.com/office/officeart/2005/8/layout/hList7"/>
    <dgm:cxn modelId="{D52FA2C5-57A0-524B-9476-93EAA47FCBF1}" type="presParOf" srcId="{80D74054-9F41-0644-AA0F-FDC54103CC5C}" destId="{D4BA0D58-9794-1A42-8C41-B0CAF4A6D669}" srcOrd="5" destOrd="0" presId="urn:microsoft.com/office/officeart/2005/8/layout/hList7"/>
    <dgm:cxn modelId="{7830522A-0A07-8D46-8EBD-3D1453DC34C6}" type="presParOf" srcId="{80D74054-9F41-0644-AA0F-FDC54103CC5C}" destId="{4C5D5E8E-A444-6942-A345-6B3328D1B20F}" srcOrd="6" destOrd="0" presId="urn:microsoft.com/office/officeart/2005/8/layout/hList7"/>
    <dgm:cxn modelId="{D2CB2B14-263C-4346-A540-7679A38F4A97}" type="presParOf" srcId="{4C5D5E8E-A444-6942-A345-6B3328D1B20F}" destId="{B9030BB0-0375-EB4C-848D-221015FE85E7}" srcOrd="0" destOrd="0" presId="urn:microsoft.com/office/officeart/2005/8/layout/hList7"/>
    <dgm:cxn modelId="{C3372F32-5D1C-2746-83A7-5E4B03FAB328}" type="presParOf" srcId="{4C5D5E8E-A444-6942-A345-6B3328D1B20F}" destId="{D1B2E88E-229F-BE48-BBB3-78CCCE60F61E}" srcOrd="1" destOrd="0" presId="urn:microsoft.com/office/officeart/2005/8/layout/hList7"/>
    <dgm:cxn modelId="{5A5F0AC0-2597-194C-B283-BA241F349C18}" type="presParOf" srcId="{4C5D5E8E-A444-6942-A345-6B3328D1B20F}" destId="{20626121-D6F2-0E4D-9630-A583220C6AFC}" srcOrd="2" destOrd="0" presId="urn:microsoft.com/office/officeart/2005/8/layout/hList7"/>
    <dgm:cxn modelId="{4C9F575D-36D0-BF49-986E-44673F0B49BD}" type="presParOf" srcId="{4C5D5E8E-A444-6942-A345-6B3328D1B20F}" destId="{0E007C20-B25E-2148-9315-2792B9F7C97A}" srcOrd="3" destOrd="0" presId="urn:microsoft.com/office/officeart/2005/8/layout/hList7"/>
    <dgm:cxn modelId="{949CEC02-1FBC-514B-838A-4628B8525A43}" type="presParOf" srcId="{80D74054-9F41-0644-AA0F-FDC54103CC5C}" destId="{AB5C3C7F-5961-B64D-B3C7-0519781971FE}" srcOrd="7" destOrd="0" presId="urn:microsoft.com/office/officeart/2005/8/layout/hList7"/>
    <dgm:cxn modelId="{0DB667B1-ADBC-6241-BE21-D1E3DD71AC06}" type="presParOf" srcId="{80D74054-9F41-0644-AA0F-FDC54103CC5C}" destId="{0F826DBC-EBE3-D745-9AC7-7CB121C2517F}" srcOrd="8" destOrd="0" presId="urn:microsoft.com/office/officeart/2005/8/layout/hList7"/>
    <dgm:cxn modelId="{1B49B830-79F1-7441-98D1-77B76FA10AD5}" type="presParOf" srcId="{0F826DBC-EBE3-D745-9AC7-7CB121C2517F}" destId="{F4C18A50-C12C-4344-97D5-EAD6402DD7D3}" srcOrd="0" destOrd="0" presId="urn:microsoft.com/office/officeart/2005/8/layout/hList7"/>
    <dgm:cxn modelId="{A33FD4B5-B0E5-3E4C-8696-B3D80FE4CFA6}" type="presParOf" srcId="{0F826DBC-EBE3-D745-9AC7-7CB121C2517F}" destId="{B63CBEBD-01E1-4C4A-83F5-5BB3EF510560}" srcOrd="1" destOrd="0" presId="urn:microsoft.com/office/officeart/2005/8/layout/hList7"/>
    <dgm:cxn modelId="{62344561-F06F-DD40-8B84-A68BE7850E49}" type="presParOf" srcId="{0F826DBC-EBE3-D745-9AC7-7CB121C2517F}" destId="{83217DAA-5ACE-F44E-B7FE-3CF4BBE8E1E1}" srcOrd="2" destOrd="0" presId="urn:microsoft.com/office/officeart/2005/8/layout/hList7"/>
    <dgm:cxn modelId="{622AEAC0-11E4-344C-B804-FEFB261AF41A}" type="presParOf" srcId="{0F826DBC-EBE3-D745-9AC7-7CB121C2517F}" destId="{352970C4-0B3F-994F-B776-7E0D75734E8D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F4193BF-CC09-3046-ABED-0BDA10DC3BFB}" type="doc">
      <dgm:prSet loTypeId="urn:microsoft.com/office/officeart/2005/8/layout/vProcess5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273C6FF-92FA-EE4F-BFC2-D1687059D0B7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Sözel taklit üretimi yapabilen</a:t>
          </a:r>
        </a:p>
      </dgm:t>
    </dgm:pt>
    <dgm:pt modelId="{D1C8F1DB-F92A-4F42-88F8-C57486EAC64A}" type="parTrans" cxnId="{D8497777-BAFB-FD44-BEEC-142659675D3C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6112A82-5B6B-6341-8D2B-6AAB76BCA7C8}" type="sibTrans" cxnId="{D8497777-BAFB-FD44-BEEC-142659675D3C}">
      <dgm:prSet custT="1"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12E7582-3A89-E446-9A87-4BC79E2510C8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 az 10 işlevsel sözcüğü olan</a:t>
          </a:r>
        </a:p>
      </dgm:t>
    </dgm:pt>
    <dgm:pt modelId="{057F0C5E-E66C-8248-A24C-4A7308DF1D61}" type="parTrans" cxnId="{F0C5EB65-E0F5-5B49-8C17-88CB3655D33D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181EA73-4737-584B-9249-BD04F3ABF8D4}" type="sibTrans" cxnId="{F0C5EB65-E0F5-5B49-8C17-88CB3655D33D}">
      <dgm:prSet custT="1"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6FD0563-E6F9-6F4D-8987-CE5DCE725A94}">
      <dgm:prSet phldrT="[Metin]" custT="1"/>
      <dgm:spPr/>
      <dgm:t>
        <a:bodyPr/>
        <a:lstStyle/>
        <a:p>
          <a:r>
            <a:rPr lang="tr-TR" sz="20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OSU'su</a:t>
          </a:r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1-3,5 arasında olan</a:t>
          </a:r>
        </a:p>
      </dgm:t>
    </dgm:pt>
    <dgm:pt modelId="{ACCFEA49-013A-6B4E-A972-1A4518D8B159}" type="parTrans" cxnId="{BC107DE2-FFF8-734C-A7C7-C1BC3F806EC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CD4DF9D-89A4-AE4A-A8FA-0EF149CA695F}" type="sibTrans" cxnId="{BC107DE2-FFF8-734C-A7C7-C1BC3F806EC7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89919E3-044D-A24C-A03B-CB34980CCBDC}" type="pres">
      <dgm:prSet presAssocID="{7F4193BF-CC09-3046-ABED-0BDA10DC3BFB}" presName="outerComposite" presStyleCnt="0">
        <dgm:presLayoutVars>
          <dgm:chMax val="5"/>
          <dgm:dir/>
          <dgm:resizeHandles val="exact"/>
        </dgm:presLayoutVars>
      </dgm:prSet>
      <dgm:spPr/>
    </dgm:pt>
    <dgm:pt modelId="{54A0F6D4-47F5-DF4E-BF7D-7B4E6692D569}" type="pres">
      <dgm:prSet presAssocID="{7F4193BF-CC09-3046-ABED-0BDA10DC3BFB}" presName="dummyMaxCanvas" presStyleCnt="0">
        <dgm:presLayoutVars/>
      </dgm:prSet>
      <dgm:spPr/>
    </dgm:pt>
    <dgm:pt modelId="{8F5E04CD-E642-464C-A817-5802A5AAE692}" type="pres">
      <dgm:prSet presAssocID="{7F4193BF-CC09-3046-ABED-0BDA10DC3BFB}" presName="ThreeNodes_1" presStyleLbl="node1" presStyleIdx="0" presStyleCnt="3">
        <dgm:presLayoutVars>
          <dgm:bulletEnabled val="1"/>
        </dgm:presLayoutVars>
      </dgm:prSet>
      <dgm:spPr/>
    </dgm:pt>
    <dgm:pt modelId="{87175C8B-3C04-0D41-95EA-3381ED0872F8}" type="pres">
      <dgm:prSet presAssocID="{7F4193BF-CC09-3046-ABED-0BDA10DC3BFB}" presName="ThreeNodes_2" presStyleLbl="node1" presStyleIdx="1" presStyleCnt="3">
        <dgm:presLayoutVars>
          <dgm:bulletEnabled val="1"/>
        </dgm:presLayoutVars>
      </dgm:prSet>
      <dgm:spPr/>
    </dgm:pt>
    <dgm:pt modelId="{5B76439A-2100-0A4C-97C6-479388CE6186}" type="pres">
      <dgm:prSet presAssocID="{7F4193BF-CC09-3046-ABED-0BDA10DC3BFB}" presName="ThreeNodes_3" presStyleLbl="node1" presStyleIdx="2" presStyleCnt="3">
        <dgm:presLayoutVars>
          <dgm:bulletEnabled val="1"/>
        </dgm:presLayoutVars>
      </dgm:prSet>
      <dgm:spPr/>
    </dgm:pt>
    <dgm:pt modelId="{895F65C7-A15A-DC40-8CA8-31570F172653}" type="pres">
      <dgm:prSet presAssocID="{7F4193BF-CC09-3046-ABED-0BDA10DC3BFB}" presName="ThreeConn_1-2" presStyleLbl="fgAccFollowNode1" presStyleIdx="0" presStyleCnt="2">
        <dgm:presLayoutVars>
          <dgm:bulletEnabled val="1"/>
        </dgm:presLayoutVars>
      </dgm:prSet>
      <dgm:spPr/>
    </dgm:pt>
    <dgm:pt modelId="{22831DB0-2629-9641-96EE-A4C47DBC622C}" type="pres">
      <dgm:prSet presAssocID="{7F4193BF-CC09-3046-ABED-0BDA10DC3BFB}" presName="ThreeConn_2-3" presStyleLbl="fgAccFollowNode1" presStyleIdx="1" presStyleCnt="2">
        <dgm:presLayoutVars>
          <dgm:bulletEnabled val="1"/>
        </dgm:presLayoutVars>
      </dgm:prSet>
      <dgm:spPr/>
    </dgm:pt>
    <dgm:pt modelId="{1F8C83A6-6BA0-4341-8E85-59A846305E46}" type="pres">
      <dgm:prSet presAssocID="{7F4193BF-CC09-3046-ABED-0BDA10DC3BFB}" presName="ThreeNodes_1_text" presStyleLbl="node1" presStyleIdx="2" presStyleCnt="3">
        <dgm:presLayoutVars>
          <dgm:bulletEnabled val="1"/>
        </dgm:presLayoutVars>
      </dgm:prSet>
      <dgm:spPr/>
    </dgm:pt>
    <dgm:pt modelId="{A1FA8CA6-3670-9945-A981-8BE56C8DCC95}" type="pres">
      <dgm:prSet presAssocID="{7F4193BF-CC09-3046-ABED-0BDA10DC3BFB}" presName="ThreeNodes_2_text" presStyleLbl="node1" presStyleIdx="2" presStyleCnt="3">
        <dgm:presLayoutVars>
          <dgm:bulletEnabled val="1"/>
        </dgm:presLayoutVars>
      </dgm:prSet>
      <dgm:spPr/>
    </dgm:pt>
    <dgm:pt modelId="{8DC2032A-3D55-8B4A-9FAE-D8BD277FC9D5}" type="pres">
      <dgm:prSet presAssocID="{7F4193BF-CC09-3046-ABED-0BDA10DC3BFB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2BCFE07-609D-164F-9928-232D3591B991}" type="presOf" srcId="{66112A82-5B6B-6341-8D2B-6AAB76BCA7C8}" destId="{895F65C7-A15A-DC40-8CA8-31570F172653}" srcOrd="0" destOrd="0" presId="urn:microsoft.com/office/officeart/2005/8/layout/vProcess5"/>
    <dgm:cxn modelId="{C394FD30-31E0-024B-8148-91E282BE783F}" type="presOf" srcId="{5273C6FF-92FA-EE4F-BFC2-D1687059D0B7}" destId="{1F8C83A6-6BA0-4341-8E85-59A846305E46}" srcOrd="1" destOrd="0" presId="urn:microsoft.com/office/officeart/2005/8/layout/vProcess5"/>
    <dgm:cxn modelId="{32EAC44A-D0A5-9548-90C2-1576A115603D}" type="presOf" srcId="{5273C6FF-92FA-EE4F-BFC2-D1687059D0B7}" destId="{8F5E04CD-E642-464C-A817-5802A5AAE692}" srcOrd="0" destOrd="0" presId="urn:microsoft.com/office/officeart/2005/8/layout/vProcess5"/>
    <dgm:cxn modelId="{F0C5EB65-E0F5-5B49-8C17-88CB3655D33D}" srcId="{7F4193BF-CC09-3046-ABED-0BDA10DC3BFB}" destId="{112E7582-3A89-E446-9A87-4BC79E2510C8}" srcOrd="1" destOrd="0" parTransId="{057F0C5E-E66C-8248-A24C-4A7308DF1D61}" sibTransId="{7181EA73-4737-584B-9249-BD04F3ABF8D4}"/>
    <dgm:cxn modelId="{74732E6D-32C6-244E-94B4-855F5019F7C5}" type="presOf" srcId="{E6FD0563-E6F9-6F4D-8987-CE5DCE725A94}" destId="{5B76439A-2100-0A4C-97C6-479388CE6186}" srcOrd="0" destOrd="0" presId="urn:microsoft.com/office/officeart/2005/8/layout/vProcess5"/>
    <dgm:cxn modelId="{8834CE75-C6D1-C24F-88EC-D71969D02396}" type="presOf" srcId="{7F4193BF-CC09-3046-ABED-0BDA10DC3BFB}" destId="{489919E3-044D-A24C-A03B-CB34980CCBDC}" srcOrd="0" destOrd="0" presId="urn:microsoft.com/office/officeart/2005/8/layout/vProcess5"/>
    <dgm:cxn modelId="{D8497777-BAFB-FD44-BEEC-142659675D3C}" srcId="{7F4193BF-CC09-3046-ABED-0BDA10DC3BFB}" destId="{5273C6FF-92FA-EE4F-BFC2-D1687059D0B7}" srcOrd="0" destOrd="0" parTransId="{D1C8F1DB-F92A-4F42-88F8-C57486EAC64A}" sibTransId="{66112A82-5B6B-6341-8D2B-6AAB76BCA7C8}"/>
    <dgm:cxn modelId="{1D03F583-B434-1449-BC1A-9C0632833F23}" type="presOf" srcId="{7181EA73-4737-584B-9249-BD04F3ABF8D4}" destId="{22831DB0-2629-9641-96EE-A4C47DBC622C}" srcOrd="0" destOrd="0" presId="urn:microsoft.com/office/officeart/2005/8/layout/vProcess5"/>
    <dgm:cxn modelId="{BC107DE2-FFF8-734C-A7C7-C1BC3F806EC7}" srcId="{7F4193BF-CC09-3046-ABED-0BDA10DC3BFB}" destId="{E6FD0563-E6F9-6F4D-8987-CE5DCE725A94}" srcOrd="2" destOrd="0" parTransId="{ACCFEA49-013A-6B4E-A972-1A4518D8B159}" sibTransId="{FCD4DF9D-89A4-AE4A-A8FA-0EF149CA695F}"/>
    <dgm:cxn modelId="{1404ECED-B6D8-0643-AABC-E24F6930D055}" type="presOf" srcId="{112E7582-3A89-E446-9A87-4BC79E2510C8}" destId="{87175C8B-3C04-0D41-95EA-3381ED0872F8}" srcOrd="0" destOrd="0" presId="urn:microsoft.com/office/officeart/2005/8/layout/vProcess5"/>
    <dgm:cxn modelId="{8D245EF0-DD39-6343-B862-AF3308E5ACFD}" type="presOf" srcId="{E6FD0563-E6F9-6F4D-8987-CE5DCE725A94}" destId="{8DC2032A-3D55-8B4A-9FAE-D8BD277FC9D5}" srcOrd="1" destOrd="0" presId="urn:microsoft.com/office/officeart/2005/8/layout/vProcess5"/>
    <dgm:cxn modelId="{788FB8F2-5992-B944-82ED-2E752A27EBBC}" type="presOf" srcId="{112E7582-3A89-E446-9A87-4BC79E2510C8}" destId="{A1FA8CA6-3670-9945-A981-8BE56C8DCC95}" srcOrd="1" destOrd="0" presId="urn:microsoft.com/office/officeart/2005/8/layout/vProcess5"/>
    <dgm:cxn modelId="{92A6F1E6-DE35-7F48-9F42-71733FF3CCB6}" type="presParOf" srcId="{489919E3-044D-A24C-A03B-CB34980CCBDC}" destId="{54A0F6D4-47F5-DF4E-BF7D-7B4E6692D569}" srcOrd="0" destOrd="0" presId="urn:microsoft.com/office/officeart/2005/8/layout/vProcess5"/>
    <dgm:cxn modelId="{BF22A8E3-2781-7249-B00D-285B4C29B149}" type="presParOf" srcId="{489919E3-044D-A24C-A03B-CB34980CCBDC}" destId="{8F5E04CD-E642-464C-A817-5802A5AAE692}" srcOrd="1" destOrd="0" presId="urn:microsoft.com/office/officeart/2005/8/layout/vProcess5"/>
    <dgm:cxn modelId="{C798724B-CD08-5E47-AE66-FBE31F1D18A2}" type="presParOf" srcId="{489919E3-044D-A24C-A03B-CB34980CCBDC}" destId="{87175C8B-3C04-0D41-95EA-3381ED0872F8}" srcOrd="2" destOrd="0" presId="urn:microsoft.com/office/officeart/2005/8/layout/vProcess5"/>
    <dgm:cxn modelId="{56079169-9DE4-5B47-A459-92FC98A0AD4D}" type="presParOf" srcId="{489919E3-044D-A24C-A03B-CB34980CCBDC}" destId="{5B76439A-2100-0A4C-97C6-479388CE6186}" srcOrd="3" destOrd="0" presId="urn:microsoft.com/office/officeart/2005/8/layout/vProcess5"/>
    <dgm:cxn modelId="{0BA9EAB6-0D41-D643-B48B-E69751134156}" type="presParOf" srcId="{489919E3-044D-A24C-A03B-CB34980CCBDC}" destId="{895F65C7-A15A-DC40-8CA8-31570F172653}" srcOrd="4" destOrd="0" presId="urn:microsoft.com/office/officeart/2005/8/layout/vProcess5"/>
    <dgm:cxn modelId="{D74ED5EE-B0DA-2D49-A3B7-33579826017D}" type="presParOf" srcId="{489919E3-044D-A24C-A03B-CB34980CCBDC}" destId="{22831DB0-2629-9641-96EE-A4C47DBC622C}" srcOrd="5" destOrd="0" presId="urn:microsoft.com/office/officeart/2005/8/layout/vProcess5"/>
    <dgm:cxn modelId="{D4AF29C9-B351-404B-8401-C06954E5E8AB}" type="presParOf" srcId="{489919E3-044D-A24C-A03B-CB34980CCBDC}" destId="{1F8C83A6-6BA0-4341-8E85-59A846305E46}" srcOrd="6" destOrd="0" presId="urn:microsoft.com/office/officeart/2005/8/layout/vProcess5"/>
    <dgm:cxn modelId="{E7C8D633-751B-864F-8DF1-BAC881542A58}" type="presParOf" srcId="{489919E3-044D-A24C-A03B-CB34980CCBDC}" destId="{A1FA8CA6-3670-9945-A981-8BE56C8DCC95}" srcOrd="7" destOrd="0" presId="urn:microsoft.com/office/officeart/2005/8/layout/vProcess5"/>
    <dgm:cxn modelId="{E7F51572-FBBB-F743-9118-8741203E9257}" type="presParOf" srcId="{489919E3-044D-A24C-A03B-CB34980CCBDC}" destId="{8DC2032A-3D55-8B4A-9FAE-D8BD277FC9D5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E2835094-2F05-6C41-B26E-6AFB7B712ADB}" type="doc">
      <dgm:prSet loTypeId="urn:microsoft.com/office/officeart/2005/8/layout/chevron2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10EF7DE-7A0E-F043-BFAB-CAEB2C16F205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</a:p>
      </dgm:t>
    </dgm:pt>
    <dgm:pt modelId="{68D0B18A-2959-0742-A90B-AA20C30C4DF2}" type="parTrans" cxnId="{F86148A5-5358-4C42-8396-8FC5D473D5A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7714CC5-32B9-EE48-8036-C044C94D7F93}" type="sibTrans" cxnId="{F86148A5-5358-4C42-8396-8FC5D473D5A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F422F52-1094-2C4E-8808-B80E4AF89A92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ilgisini çekmek için ilgi çekici araç-gereçler seç</a:t>
          </a:r>
        </a:p>
      </dgm:t>
    </dgm:pt>
    <dgm:pt modelId="{554CF2D2-F19F-B94D-AE75-05D0748954B9}" type="parTrans" cxnId="{FE521E4F-A7F4-7640-9FFE-BDBC6FE0BED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FD4C0E6-C514-224F-830F-6A181317A54C}" type="sibTrans" cxnId="{FE521E4F-A7F4-7640-9FFE-BDBC6FE0BED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CD10C7A-8BE3-2845-AE8B-51A47C6B17B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</a:t>
          </a:r>
        </a:p>
      </dgm:t>
    </dgm:pt>
    <dgm:pt modelId="{88223CD6-07B1-EE45-A289-7DD23421354E}" type="parTrans" cxnId="{7EDA51E9-57A8-974B-8528-1679461E763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3E8D560-671C-E24B-AEB4-5AA4CFF619FD}" type="sibTrans" cxnId="{7EDA51E9-57A8-974B-8528-1679461E763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533ED00-F2DA-3E4E-BD5A-078AD43E22B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 düzenlemeler yap</a:t>
          </a:r>
        </a:p>
      </dgm:t>
    </dgm:pt>
    <dgm:pt modelId="{27F6790C-4AE5-624B-89D6-55A9A46320A3}" type="parTrans" cxnId="{211D92BD-70C4-6D46-9013-8A9AE87BF53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C25C810-FFBB-FC4C-834C-26C3A6134636}" type="sibTrans" cxnId="{211D92BD-70C4-6D46-9013-8A9AE87BF53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BDB1DD2-C554-C840-B7C8-C5407FDA72A8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</a:t>
          </a:r>
        </a:p>
      </dgm:t>
    </dgm:pt>
    <dgm:pt modelId="{D1653500-DDE5-FA4A-BC63-A978454A1093}" type="parTrans" cxnId="{72AD5B57-26CC-C046-A6CD-25D28F08EE8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D77EB32-5B34-7449-B340-9C730980F1F2}" type="sibTrans" cxnId="{72AD5B57-26CC-C046-A6CD-25D28F08EE8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BAAB3AA-9688-E74B-9B85-F18DCA94963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Beklenti içerisinde bekle</a:t>
          </a:r>
        </a:p>
      </dgm:t>
    </dgm:pt>
    <dgm:pt modelId="{E06C8D45-8ECC-A743-AF3E-3762C06A6CED}" type="parTrans" cxnId="{BA62A948-BB2D-CF42-B18A-75EDB7CB645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925E1F6-96D0-4C47-9847-0FC310212C6D}" type="sibTrans" cxnId="{BA62A948-BB2D-CF42-B18A-75EDB7CB645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BCB8D97-9710-6E4F-A87C-70B9FF5FC1AB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</a:t>
          </a:r>
        </a:p>
      </dgm:t>
    </dgm:pt>
    <dgm:pt modelId="{3884DCA9-0FB8-3842-B4D7-0107E3FCFE33}" type="parTrans" cxnId="{3684AA65-B992-774E-9CA1-2A6BF333B6B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EDDB89C-31BD-DB46-B77A-400F80D1189A}" type="sibTrans" cxnId="{3684AA65-B992-774E-9CA1-2A6BF333B6B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8F4E449-2576-AB4F-9B4C-30DA8DEF73E5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iletişim girişimini fark et ve yanıtla</a:t>
          </a:r>
        </a:p>
      </dgm:t>
    </dgm:pt>
    <dgm:pt modelId="{B4193354-815D-AD47-9D0A-78720ECF9942}" type="parTrans" cxnId="{0117EF4A-A7CC-A642-9F49-E6A48B3545B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C30280C-1DB6-4D4B-A68F-81B32D6E71A0}" type="sibTrans" cxnId="{0117EF4A-A7CC-A642-9F49-E6A48B3545B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EE0DF2F-080F-C645-A75D-2DBEA5C2845C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</a:t>
          </a:r>
        </a:p>
      </dgm:t>
    </dgm:pt>
    <dgm:pt modelId="{F65672DE-A4FB-D34A-A023-18E97743ABC1}" type="parTrans" cxnId="{A499302E-BC42-BE45-8F04-04938603D05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CD72E3A-A05C-5C41-A7A0-8BB24D1E03A4}" type="sibTrans" cxnId="{A499302E-BC42-BE45-8F04-04938603D05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C6412F-96EF-0743-98F6-3ABF5C4EF2F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Konuşmalarını genişlet</a:t>
          </a:r>
        </a:p>
      </dgm:t>
    </dgm:pt>
    <dgm:pt modelId="{A91D9C7A-CAA5-AD4C-A04C-F157FC4D6B69}" type="parTrans" cxnId="{2FBE5B3E-0C37-7940-AB6E-8149A61A036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DA4F6BB-B04A-2C48-AA74-55442FD7C4BF}" type="sibTrans" cxnId="{2FBE5B3E-0C37-7940-AB6E-8149A61A036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1B8F6A-C38F-2345-942E-F193BB7FDB29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</a:t>
          </a:r>
        </a:p>
      </dgm:t>
    </dgm:pt>
    <dgm:pt modelId="{86C19A24-64AF-664C-88DA-18262B3E91F3}" type="parTrans" cxnId="{558BD07E-0FAD-A640-A551-1A73D6179B5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6799858-1EC7-7B4A-8D12-9B15B999C351}" type="sibTrans" cxnId="{558BD07E-0FAD-A640-A551-1A73D6179B5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9C247F-2DA4-C344-9D06-E9A5EC643BE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istek bildirme biçimi </a:t>
          </a:r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ayrıntılandırmak</a:t>
          </a:r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için çocuk istek  bildirdikten sonra model ol.</a:t>
          </a:r>
        </a:p>
      </dgm:t>
    </dgm:pt>
    <dgm:pt modelId="{22BC8450-1227-5D4D-B12E-D4A32930012B}" type="parTrans" cxnId="{B72C1F2D-0666-0745-8490-91DCA721C68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B9B7D81-A3E7-0344-BD45-661CF8163783}" type="sibTrans" cxnId="{B72C1F2D-0666-0745-8490-91DCA721C68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EE62E5E-DD37-974C-8B82-4F07D19494BD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7</a:t>
          </a:r>
        </a:p>
      </dgm:t>
    </dgm:pt>
    <dgm:pt modelId="{DB2A5451-30FC-2D42-8EB2-204F4CFFA2C3}" type="parTrans" cxnId="{FC9EBF64-A598-704E-9E4A-0124E7D7713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2A5B568-C2CD-A14C-BCF7-9907760603AF}" type="sibTrans" cxnId="{FC9EBF64-A598-704E-9E4A-0124E7D7713E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F17420C-0D42-A24F-B117-A11A1C8C52AD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üreteceği tepkiler için sınırlı seçenek sunan istekler ya da sorular kullan</a:t>
          </a:r>
        </a:p>
      </dgm:t>
    </dgm:pt>
    <dgm:pt modelId="{8102BB4F-3F2F-CB49-ACD5-FC7372AB997F}" type="parTrans" cxnId="{47C70107-122E-C44D-924F-68022AAC7B4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0B1FE77-6855-A74C-8FA0-953FFE2E290D}" type="sibTrans" cxnId="{47C70107-122E-C44D-924F-68022AAC7B4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4E6586B-81BE-F846-994C-5D797D66E2FA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8</a:t>
          </a:r>
        </a:p>
      </dgm:t>
    </dgm:pt>
    <dgm:pt modelId="{BC826609-67A6-0541-9799-2E7FADB70208}" type="parTrans" cxnId="{DE207A4C-A0AB-9F41-A4D6-8A5CC1B7078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9B0D2D3-5C1F-E542-A3AC-CF4AFA98FEA9}" type="sibTrans" cxnId="{DE207A4C-A0AB-9F41-A4D6-8A5CC1B7078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1682265-7A99-D24B-B16E-5D0C73BDA781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konuşması için bekleme süresini ya da beklenti içerisinde beklemeyi kullan</a:t>
          </a:r>
        </a:p>
      </dgm:t>
    </dgm:pt>
    <dgm:pt modelId="{B94DBAB4-DEB0-9B42-80D6-C6EB63236BAA}" type="parTrans" cxnId="{B7D98EA4-DF62-4944-8251-9D511EC5F67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01DA4C5-790B-104B-969D-EC90705BEFB8}" type="sibTrans" cxnId="{B7D98EA4-DF62-4944-8251-9D511EC5F67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66CE9D3-A661-7E49-B78D-3E3314304D71}" type="pres">
      <dgm:prSet presAssocID="{E2835094-2F05-6C41-B26E-6AFB7B712ADB}" presName="linearFlow" presStyleCnt="0">
        <dgm:presLayoutVars>
          <dgm:dir/>
          <dgm:animLvl val="lvl"/>
          <dgm:resizeHandles val="exact"/>
        </dgm:presLayoutVars>
      </dgm:prSet>
      <dgm:spPr/>
    </dgm:pt>
    <dgm:pt modelId="{A36A02B2-A322-D34C-AAE0-F946BE2C8D95}" type="pres">
      <dgm:prSet presAssocID="{710EF7DE-7A0E-F043-BFAB-CAEB2C16F205}" presName="composite" presStyleCnt="0"/>
      <dgm:spPr/>
    </dgm:pt>
    <dgm:pt modelId="{B8911276-B131-784A-A161-D4C355896634}" type="pres">
      <dgm:prSet presAssocID="{710EF7DE-7A0E-F043-BFAB-CAEB2C16F205}" presName="parentText" presStyleLbl="alignNode1" presStyleIdx="0" presStyleCnt="8">
        <dgm:presLayoutVars>
          <dgm:chMax val="1"/>
          <dgm:bulletEnabled val="1"/>
        </dgm:presLayoutVars>
      </dgm:prSet>
      <dgm:spPr/>
    </dgm:pt>
    <dgm:pt modelId="{9BE1643C-10FA-9048-AE7F-CB6C749C7EF0}" type="pres">
      <dgm:prSet presAssocID="{710EF7DE-7A0E-F043-BFAB-CAEB2C16F205}" presName="descendantText" presStyleLbl="alignAcc1" presStyleIdx="0" presStyleCnt="8">
        <dgm:presLayoutVars>
          <dgm:bulletEnabled val="1"/>
        </dgm:presLayoutVars>
      </dgm:prSet>
      <dgm:spPr/>
    </dgm:pt>
    <dgm:pt modelId="{6196778C-21C6-D546-BD7C-FE2871BB61B7}" type="pres">
      <dgm:prSet presAssocID="{F7714CC5-32B9-EE48-8036-C044C94D7F93}" presName="sp" presStyleCnt="0"/>
      <dgm:spPr/>
    </dgm:pt>
    <dgm:pt modelId="{0A704069-9618-A24A-A46B-B6E595012BC5}" type="pres">
      <dgm:prSet presAssocID="{DCD10C7A-8BE3-2845-AE8B-51A47C6B17B6}" presName="composite" presStyleCnt="0"/>
      <dgm:spPr/>
    </dgm:pt>
    <dgm:pt modelId="{BCC9849E-EB13-AD4F-BFF0-DC200CC157DC}" type="pres">
      <dgm:prSet presAssocID="{DCD10C7A-8BE3-2845-AE8B-51A47C6B17B6}" presName="parentText" presStyleLbl="alignNode1" presStyleIdx="1" presStyleCnt="8">
        <dgm:presLayoutVars>
          <dgm:chMax val="1"/>
          <dgm:bulletEnabled val="1"/>
        </dgm:presLayoutVars>
      </dgm:prSet>
      <dgm:spPr/>
    </dgm:pt>
    <dgm:pt modelId="{1C49B56B-F742-2349-BD05-252A32AB9E35}" type="pres">
      <dgm:prSet presAssocID="{DCD10C7A-8BE3-2845-AE8B-51A47C6B17B6}" presName="descendantText" presStyleLbl="alignAcc1" presStyleIdx="1" presStyleCnt="8">
        <dgm:presLayoutVars>
          <dgm:bulletEnabled val="1"/>
        </dgm:presLayoutVars>
      </dgm:prSet>
      <dgm:spPr/>
    </dgm:pt>
    <dgm:pt modelId="{5154F2B3-0304-214C-B6DC-6B3D3D5C1824}" type="pres">
      <dgm:prSet presAssocID="{B3E8D560-671C-E24B-AEB4-5AA4CFF619FD}" presName="sp" presStyleCnt="0"/>
      <dgm:spPr/>
    </dgm:pt>
    <dgm:pt modelId="{FC377871-060C-7B48-97D4-83BA0E1D9355}" type="pres">
      <dgm:prSet presAssocID="{8BDB1DD2-C554-C840-B7C8-C5407FDA72A8}" presName="composite" presStyleCnt="0"/>
      <dgm:spPr/>
    </dgm:pt>
    <dgm:pt modelId="{CA09CB45-FC08-D047-B3EB-44B4A54AB2BD}" type="pres">
      <dgm:prSet presAssocID="{8BDB1DD2-C554-C840-B7C8-C5407FDA72A8}" presName="parentText" presStyleLbl="alignNode1" presStyleIdx="2" presStyleCnt="8">
        <dgm:presLayoutVars>
          <dgm:chMax val="1"/>
          <dgm:bulletEnabled val="1"/>
        </dgm:presLayoutVars>
      </dgm:prSet>
      <dgm:spPr/>
    </dgm:pt>
    <dgm:pt modelId="{046A2874-99C0-E949-B1A0-3B567FEFE57A}" type="pres">
      <dgm:prSet presAssocID="{8BDB1DD2-C554-C840-B7C8-C5407FDA72A8}" presName="descendantText" presStyleLbl="alignAcc1" presStyleIdx="2" presStyleCnt="8">
        <dgm:presLayoutVars>
          <dgm:bulletEnabled val="1"/>
        </dgm:presLayoutVars>
      </dgm:prSet>
      <dgm:spPr/>
    </dgm:pt>
    <dgm:pt modelId="{8EC2EB20-1F2C-A64A-9A4D-1C93971451AB}" type="pres">
      <dgm:prSet presAssocID="{FD77EB32-5B34-7449-B340-9C730980F1F2}" presName="sp" presStyleCnt="0"/>
      <dgm:spPr/>
    </dgm:pt>
    <dgm:pt modelId="{9BC9428B-CEE8-3045-B18D-DC6072CE809E}" type="pres">
      <dgm:prSet presAssocID="{9BCB8D97-9710-6E4F-A87C-70B9FF5FC1AB}" presName="composite" presStyleCnt="0"/>
      <dgm:spPr/>
    </dgm:pt>
    <dgm:pt modelId="{994842D5-36F0-EB44-987B-B82327EF5E7A}" type="pres">
      <dgm:prSet presAssocID="{9BCB8D97-9710-6E4F-A87C-70B9FF5FC1AB}" presName="parentText" presStyleLbl="alignNode1" presStyleIdx="3" presStyleCnt="8">
        <dgm:presLayoutVars>
          <dgm:chMax val="1"/>
          <dgm:bulletEnabled val="1"/>
        </dgm:presLayoutVars>
      </dgm:prSet>
      <dgm:spPr/>
    </dgm:pt>
    <dgm:pt modelId="{093783F0-733C-814B-ABDF-8F576C0E2E1B}" type="pres">
      <dgm:prSet presAssocID="{9BCB8D97-9710-6E4F-A87C-70B9FF5FC1AB}" presName="descendantText" presStyleLbl="alignAcc1" presStyleIdx="3" presStyleCnt="8">
        <dgm:presLayoutVars>
          <dgm:bulletEnabled val="1"/>
        </dgm:presLayoutVars>
      </dgm:prSet>
      <dgm:spPr/>
    </dgm:pt>
    <dgm:pt modelId="{78E813E3-7655-4D43-A2BC-645AD80AF2BA}" type="pres">
      <dgm:prSet presAssocID="{FEDDB89C-31BD-DB46-B77A-400F80D1189A}" presName="sp" presStyleCnt="0"/>
      <dgm:spPr/>
    </dgm:pt>
    <dgm:pt modelId="{0FD9A5DB-0016-A64F-83FD-28BDE2CA1A55}" type="pres">
      <dgm:prSet presAssocID="{9EE0DF2F-080F-C645-A75D-2DBEA5C2845C}" presName="composite" presStyleCnt="0"/>
      <dgm:spPr/>
    </dgm:pt>
    <dgm:pt modelId="{D43D53DC-9C4B-7D46-AE84-F4BA2A25BF63}" type="pres">
      <dgm:prSet presAssocID="{9EE0DF2F-080F-C645-A75D-2DBEA5C2845C}" presName="parentText" presStyleLbl="alignNode1" presStyleIdx="4" presStyleCnt="8">
        <dgm:presLayoutVars>
          <dgm:chMax val="1"/>
          <dgm:bulletEnabled val="1"/>
        </dgm:presLayoutVars>
      </dgm:prSet>
      <dgm:spPr/>
    </dgm:pt>
    <dgm:pt modelId="{74D5AF36-A0F4-6245-A401-4F9737463D0A}" type="pres">
      <dgm:prSet presAssocID="{9EE0DF2F-080F-C645-A75D-2DBEA5C2845C}" presName="descendantText" presStyleLbl="alignAcc1" presStyleIdx="4" presStyleCnt="8">
        <dgm:presLayoutVars>
          <dgm:bulletEnabled val="1"/>
        </dgm:presLayoutVars>
      </dgm:prSet>
      <dgm:spPr/>
    </dgm:pt>
    <dgm:pt modelId="{EF277124-F1E7-8D47-A83E-1A04E91E9B18}" type="pres">
      <dgm:prSet presAssocID="{BCD72E3A-A05C-5C41-A7A0-8BB24D1E03A4}" presName="sp" presStyleCnt="0"/>
      <dgm:spPr/>
    </dgm:pt>
    <dgm:pt modelId="{8F576757-F22D-E344-96B3-BF73EF7B1CBD}" type="pres">
      <dgm:prSet presAssocID="{5D1B8F6A-C38F-2345-942E-F193BB7FDB29}" presName="composite" presStyleCnt="0"/>
      <dgm:spPr/>
    </dgm:pt>
    <dgm:pt modelId="{CEFA4463-795F-D645-9759-E9C1A51700FB}" type="pres">
      <dgm:prSet presAssocID="{5D1B8F6A-C38F-2345-942E-F193BB7FDB29}" presName="parentText" presStyleLbl="alignNode1" presStyleIdx="5" presStyleCnt="8">
        <dgm:presLayoutVars>
          <dgm:chMax val="1"/>
          <dgm:bulletEnabled val="1"/>
        </dgm:presLayoutVars>
      </dgm:prSet>
      <dgm:spPr/>
    </dgm:pt>
    <dgm:pt modelId="{FF366B2E-C903-324D-BD1A-04FB383E025C}" type="pres">
      <dgm:prSet presAssocID="{5D1B8F6A-C38F-2345-942E-F193BB7FDB29}" presName="descendantText" presStyleLbl="alignAcc1" presStyleIdx="5" presStyleCnt="8">
        <dgm:presLayoutVars>
          <dgm:bulletEnabled val="1"/>
        </dgm:presLayoutVars>
      </dgm:prSet>
      <dgm:spPr/>
    </dgm:pt>
    <dgm:pt modelId="{A9A1FDC8-7F92-9846-89E4-55C343C41E00}" type="pres">
      <dgm:prSet presAssocID="{66799858-1EC7-7B4A-8D12-9B15B999C351}" presName="sp" presStyleCnt="0"/>
      <dgm:spPr/>
    </dgm:pt>
    <dgm:pt modelId="{8DF01EF9-547A-4E4D-935C-7814EC927C4F}" type="pres">
      <dgm:prSet presAssocID="{BEE62E5E-DD37-974C-8B82-4F07D19494BD}" presName="composite" presStyleCnt="0"/>
      <dgm:spPr/>
    </dgm:pt>
    <dgm:pt modelId="{1FC73740-B44E-5744-AC24-118F713585F2}" type="pres">
      <dgm:prSet presAssocID="{BEE62E5E-DD37-974C-8B82-4F07D19494BD}" presName="parentText" presStyleLbl="alignNode1" presStyleIdx="6" presStyleCnt="8">
        <dgm:presLayoutVars>
          <dgm:chMax val="1"/>
          <dgm:bulletEnabled val="1"/>
        </dgm:presLayoutVars>
      </dgm:prSet>
      <dgm:spPr/>
    </dgm:pt>
    <dgm:pt modelId="{6E895A11-C6C4-7348-815A-B8A43919C1CF}" type="pres">
      <dgm:prSet presAssocID="{BEE62E5E-DD37-974C-8B82-4F07D19494BD}" presName="descendantText" presStyleLbl="alignAcc1" presStyleIdx="6" presStyleCnt="8">
        <dgm:presLayoutVars>
          <dgm:bulletEnabled val="1"/>
        </dgm:presLayoutVars>
      </dgm:prSet>
      <dgm:spPr/>
    </dgm:pt>
    <dgm:pt modelId="{7F80BEA7-F57C-0B41-AA7D-DFC193467895}" type="pres">
      <dgm:prSet presAssocID="{72A5B568-C2CD-A14C-BCF7-9907760603AF}" presName="sp" presStyleCnt="0"/>
      <dgm:spPr/>
    </dgm:pt>
    <dgm:pt modelId="{1B1F3ADE-8D53-DC4B-B227-E901245A1738}" type="pres">
      <dgm:prSet presAssocID="{44E6586B-81BE-F846-994C-5D797D66E2FA}" presName="composite" presStyleCnt="0"/>
      <dgm:spPr/>
    </dgm:pt>
    <dgm:pt modelId="{EEE87584-0B21-B04C-8786-340ED55D70A8}" type="pres">
      <dgm:prSet presAssocID="{44E6586B-81BE-F846-994C-5D797D66E2FA}" presName="parentText" presStyleLbl="alignNode1" presStyleIdx="7" presStyleCnt="8">
        <dgm:presLayoutVars>
          <dgm:chMax val="1"/>
          <dgm:bulletEnabled val="1"/>
        </dgm:presLayoutVars>
      </dgm:prSet>
      <dgm:spPr/>
    </dgm:pt>
    <dgm:pt modelId="{47A6F427-39F7-9544-9C38-75F69BD806B2}" type="pres">
      <dgm:prSet presAssocID="{44E6586B-81BE-F846-994C-5D797D66E2FA}" presName="descendantText" presStyleLbl="alignAcc1" presStyleIdx="7" presStyleCnt="8">
        <dgm:presLayoutVars>
          <dgm:bulletEnabled val="1"/>
        </dgm:presLayoutVars>
      </dgm:prSet>
      <dgm:spPr/>
    </dgm:pt>
  </dgm:ptLst>
  <dgm:cxnLst>
    <dgm:cxn modelId="{C0438103-0ABC-2345-A5E0-A428F46A48C3}" type="presOf" srcId="{BF422F52-1094-2C4E-8808-B80E4AF89A92}" destId="{9BE1643C-10FA-9048-AE7F-CB6C749C7EF0}" srcOrd="0" destOrd="0" presId="urn:microsoft.com/office/officeart/2005/8/layout/chevron2"/>
    <dgm:cxn modelId="{8AB1E704-FBFC-0A42-82DE-A95670B39B59}" type="presOf" srcId="{9BCB8D97-9710-6E4F-A87C-70B9FF5FC1AB}" destId="{994842D5-36F0-EB44-987B-B82327EF5E7A}" srcOrd="0" destOrd="0" presId="urn:microsoft.com/office/officeart/2005/8/layout/chevron2"/>
    <dgm:cxn modelId="{47C70107-122E-C44D-924F-68022AAC7B4D}" srcId="{BEE62E5E-DD37-974C-8B82-4F07D19494BD}" destId="{4F17420C-0D42-A24F-B117-A11A1C8C52AD}" srcOrd="0" destOrd="0" parTransId="{8102BB4F-3F2F-CB49-ACD5-FC7372AB997F}" sibTransId="{70B1FE77-6855-A74C-8FA0-953FFE2E290D}"/>
    <dgm:cxn modelId="{859D880E-B7FD-194F-804E-43A7C800E59C}" type="presOf" srcId="{BEE62E5E-DD37-974C-8B82-4F07D19494BD}" destId="{1FC73740-B44E-5744-AC24-118F713585F2}" srcOrd="0" destOrd="0" presId="urn:microsoft.com/office/officeart/2005/8/layout/chevron2"/>
    <dgm:cxn modelId="{D74A7616-1E4C-A84B-9AA8-6C8A0893D1B5}" type="presOf" srcId="{F99C247F-2DA4-C344-9D06-E9A5EC643BE6}" destId="{FF366B2E-C903-324D-BD1A-04FB383E025C}" srcOrd="0" destOrd="0" presId="urn:microsoft.com/office/officeart/2005/8/layout/chevron2"/>
    <dgm:cxn modelId="{B72C1F2D-0666-0745-8490-91DCA721C683}" srcId="{5D1B8F6A-C38F-2345-942E-F193BB7FDB29}" destId="{F99C247F-2DA4-C344-9D06-E9A5EC643BE6}" srcOrd="0" destOrd="0" parTransId="{22BC8450-1227-5D4D-B12E-D4A32930012B}" sibTransId="{2B9B7D81-A3E7-0344-BD45-661CF8163783}"/>
    <dgm:cxn modelId="{A499302E-BC42-BE45-8F04-04938603D051}" srcId="{E2835094-2F05-6C41-B26E-6AFB7B712ADB}" destId="{9EE0DF2F-080F-C645-A75D-2DBEA5C2845C}" srcOrd="4" destOrd="0" parTransId="{F65672DE-A4FB-D34A-A023-18E97743ABC1}" sibTransId="{BCD72E3A-A05C-5C41-A7A0-8BB24D1E03A4}"/>
    <dgm:cxn modelId="{31D73536-E4C1-6D4E-9527-7B0532FC8135}" type="presOf" srcId="{61C6412F-96EF-0743-98F6-3ABF5C4EF2F0}" destId="{74D5AF36-A0F4-6245-A401-4F9737463D0A}" srcOrd="0" destOrd="0" presId="urn:microsoft.com/office/officeart/2005/8/layout/chevron2"/>
    <dgm:cxn modelId="{2FBE5B3E-0C37-7940-AB6E-8149A61A0360}" srcId="{9EE0DF2F-080F-C645-A75D-2DBEA5C2845C}" destId="{61C6412F-96EF-0743-98F6-3ABF5C4EF2F0}" srcOrd="0" destOrd="0" parTransId="{A91D9C7A-CAA5-AD4C-A04C-F157FC4D6B69}" sibTransId="{1DA4F6BB-B04A-2C48-AA74-55442FD7C4BF}"/>
    <dgm:cxn modelId="{9187A543-6E97-8248-BE1A-5ABA16F2AD3A}" type="presOf" srcId="{5D1B8F6A-C38F-2345-942E-F193BB7FDB29}" destId="{CEFA4463-795F-D645-9759-E9C1A51700FB}" srcOrd="0" destOrd="0" presId="urn:microsoft.com/office/officeart/2005/8/layout/chevron2"/>
    <dgm:cxn modelId="{BA62A948-BB2D-CF42-B18A-75EDB7CB6458}" srcId="{8BDB1DD2-C554-C840-B7C8-C5407FDA72A8}" destId="{CBAAB3AA-9688-E74B-9B85-F18DCA949636}" srcOrd="0" destOrd="0" parTransId="{E06C8D45-8ECC-A743-AF3E-3762C06A6CED}" sibTransId="{1925E1F6-96D0-4C47-9847-0FC310212C6D}"/>
    <dgm:cxn modelId="{0117EF4A-A7CC-A642-9F49-E6A48B3545B3}" srcId="{9BCB8D97-9710-6E4F-A87C-70B9FF5FC1AB}" destId="{98F4E449-2576-AB4F-9B4C-30DA8DEF73E5}" srcOrd="0" destOrd="0" parTransId="{B4193354-815D-AD47-9D0A-78720ECF9942}" sibTransId="{6C30280C-1DB6-4D4B-A68F-81B32D6E71A0}"/>
    <dgm:cxn modelId="{DE207A4C-A0AB-9F41-A4D6-8A5CC1B7078C}" srcId="{E2835094-2F05-6C41-B26E-6AFB7B712ADB}" destId="{44E6586B-81BE-F846-994C-5D797D66E2FA}" srcOrd="7" destOrd="0" parTransId="{BC826609-67A6-0541-9799-2E7FADB70208}" sibTransId="{A9B0D2D3-5C1F-E542-A3AC-CF4AFA98FEA9}"/>
    <dgm:cxn modelId="{FE521E4F-A7F4-7640-9FFE-BDBC6FE0BEDF}" srcId="{710EF7DE-7A0E-F043-BFAB-CAEB2C16F205}" destId="{BF422F52-1094-2C4E-8808-B80E4AF89A92}" srcOrd="0" destOrd="0" parTransId="{554CF2D2-F19F-B94D-AE75-05D0748954B9}" sibTransId="{7FD4C0E6-C514-224F-830F-6A181317A54C}"/>
    <dgm:cxn modelId="{72AD5B57-26CC-C046-A6CD-25D28F08EE8A}" srcId="{E2835094-2F05-6C41-B26E-6AFB7B712ADB}" destId="{8BDB1DD2-C554-C840-B7C8-C5407FDA72A8}" srcOrd="2" destOrd="0" parTransId="{D1653500-DDE5-FA4A-BC63-A978454A1093}" sibTransId="{FD77EB32-5B34-7449-B340-9C730980F1F2}"/>
    <dgm:cxn modelId="{E4DD9B5B-2258-8C4E-B01A-91DB229834D3}" type="presOf" srcId="{DCD10C7A-8BE3-2845-AE8B-51A47C6B17B6}" destId="{BCC9849E-EB13-AD4F-BFF0-DC200CC157DC}" srcOrd="0" destOrd="0" presId="urn:microsoft.com/office/officeart/2005/8/layout/chevron2"/>
    <dgm:cxn modelId="{FC9EBF64-A598-704E-9E4A-0124E7D7713E}" srcId="{E2835094-2F05-6C41-B26E-6AFB7B712ADB}" destId="{BEE62E5E-DD37-974C-8B82-4F07D19494BD}" srcOrd="6" destOrd="0" parTransId="{DB2A5451-30FC-2D42-8EB2-204F4CFFA2C3}" sibTransId="{72A5B568-C2CD-A14C-BCF7-9907760603AF}"/>
    <dgm:cxn modelId="{3684AA65-B992-774E-9CA1-2A6BF333B6B9}" srcId="{E2835094-2F05-6C41-B26E-6AFB7B712ADB}" destId="{9BCB8D97-9710-6E4F-A87C-70B9FF5FC1AB}" srcOrd="3" destOrd="0" parTransId="{3884DCA9-0FB8-3842-B4D7-0107E3FCFE33}" sibTransId="{FEDDB89C-31BD-DB46-B77A-400F80D1189A}"/>
    <dgm:cxn modelId="{EE680978-5682-9A40-A144-8F6E4CC975A0}" type="presOf" srcId="{44E6586B-81BE-F846-994C-5D797D66E2FA}" destId="{EEE87584-0B21-B04C-8786-340ED55D70A8}" srcOrd="0" destOrd="0" presId="urn:microsoft.com/office/officeart/2005/8/layout/chevron2"/>
    <dgm:cxn modelId="{E119F678-5CFA-8F4B-9B78-EE0628C971E1}" type="presOf" srcId="{8BDB1DD2-C554-C840-B7C8-C5407FDA72A8}" destId="{CA09CB45-FC08-D047-B3EB-44B4A54AB2BD}" srcOrd="0" destOrd="0" presId="urn:microsoft.com/office/officeart/2005/8/layout/chevron2"/>
    <dgm:cxn modelId="{6428DC7D-419D-F847-89B1-F18473558CE5}" type="presOf" srcId="{710EF7DE-7A0E-F043-BFAB-CAEB2C16F205}" destId="{B8911276-B131-784A-A161-D4C355896634}" srcOrd="0" destOrd="0" presId="urn:microsoft.com/office/officeart/2005/8/layout/chevron2"/>
    <dgm:cxn modelId="{558BD07E-0FAD-A640-A551-1A73D6179B50}" srcId="{E2835094-2F05-6C41-B26E-6AFB7B712ADB}" destId="{5D1B8F6A-C38F-2345-942E-F193BB7FDB29}" srcOrd="5" destOrd="0" parTransId="{86C19A24-64AF-664C-88DA-18262B3E91F3}" sibTransId="{66799858-1EC7-7B4A-8D12-9B15B999C351}"/>
    <dgm:cxn modelId="{59A8218A-5E68-0745-80CB-4EB7B3E86C1E}" type="presOf" srcId="{71682265-7A99-D24B-B16E-5D0C73BDA781}" destId="{47A6F427-39F7-9544-9C38-75F69BD806B2}" srcOrd="0" destOrd="0" presId="urn:microsoft.com/office/officeart/2005/8/layout/chevron2"/>
    <dgm:cxn modelId="{D09AB88A-3C1E-2C40-8988-54E7CA425757}" type="presOf" srcId="{E2835094-2F05-6C41-B26E-6AFB7B712ADB}" destId="{766CE9D3-A661-7E49-B78D-3E3314304D71}" srcOrd="0" destOrd="0" presId="urn:microsoft.com/office/officeart/2005/8/layout/chevron2"/>
    <dgm:cxn modelId="{B7D98EA4-DF62-4944-8251-9D511EC5F670}" srcId="{44E6586B-81BE-F846-994C-5D797D66E2FA}" destId="{71682265-7A99-D24B-B16E-5D0C73BDA781}" srcOrd="0" destOrd="0" parTransId="{B94DBAB4-DEB0-9B42-80D6-C6EB63236BAA}" sibTransId="{F01DA4C5-790B-104B-969D-EC90705BEFB8}"/>
    <dgm:cxn modelId="{F86148A5-5358-4C42-8396-8FC5D473D5A0}" srcId="{E2835094-2F05-6C41-B26E-6AFB7B712ADB}" destId="{710EF7DE-7A0E-F043-BFAB-CAEB2C16F205}" srcOrd="0" destOrd="0" parTransId="{68D0B18A-2959-0742-A90B-AA20C30C4DF2}" sibTransId="{F7714CC5-32B9-EE48-8036-C044C94D7F93}"/>
    <dgm:cxn modelId="{211D92BD-70C4-6D46-9013-8A9AE87BF537}" srcId="{DCD10C7A-8BE3-2845-AE8B-51A47C6B17B6}" destId="{7533ED00-F2DA-3E4E-BD5A-078AD43E22B6}" srcOrd="0" destOrd="0" parTransId="{27F6790C-4AE5-624B-89D6-55A9A46320A3}" sibTransId="{EC25C810-FFBB-FC4C-834C-26C3A6134636}"/>
    <dgm:cxn modelId="{20951ABF-AC72-804E-990C-28622068B47C}" type="presOf" srcId="{4F17420C-0D42-A24F-B117-A11A1C8C52AD}" destId="{6E895A11-C6C4-7348-815A-B8A43919C1CF}" srcOrd="0" destOrd="0" presId="urn:microsoft.com/office/officeart/2005/8/layout/chevron2"/>
    <dgm:cxn modelId="{C0C976D1-4210-6245-9825-35E3FD28E397}" type="presOf" srcId="{98F4E449-2576-AB4F-9B4C-30DA8DEF73E5}" destId="{093783F0-733C-814B-ABDF-8F576C0E2E1B}" srcOrd="0" destOrd="0" presId="urn:microsoft.com/office/officeart/2005/8/layout/chevron2"/>
    <dgm:cxn modelId="{B58FEDDC-438D-8D40-A62A-9ECF6E51C017}" type="presOf" srcId="{CBAAB3AA-9688-E74B-9B85-F18DCA949636}" destId="{046A2874-99C0-E949-B1A0-3B567FEFE57A}" srcOrd="0" destOrd="0" presId="urn:microsoft.com/office/officeart/2005/8/layout/chevron2"/>
    <dgm:cxn modelId="{7EDA51E9-57A8-974B-8528-1679461E763A}" srcId="{E2835094-2F05-6C41-B26E-6AFB7B712ADB}" destId="{DCD10C7A-8BE3-2845-AE8B-51A47C6B17B6}" srcOrd="1" destOrd="0" parTransId="{88223CD6-07B1-EE45-A289-7DD23421354E}" sibTransId="{B3E8D560-671C-E24B-AEB4-5AA4CFF619FD}"/>
    <dgm:cxn modelId="{C801B6F1-9CC7-E44A-A69E-BB84CD9D9D71}" type="presOf" srcId="{7533ED00-F2DA-3E4E-BD5A-078AD43E22B6}" destId="{1C49B56B-F742-2349-BD05-252A32AB9E35}" srcOrd="0" destOrd="0" presId="urn:microsoft.com/office/officeart/2005/8/layout/chevron2"/>
    <dgm:cxn modelId="{18E860FF-4F3B-D947-B84F-FF121061E6DA}" type="presOf" srcId="{9EE0DF2F-080F-C645-A75D-2DBEA5C2845C}" destId="{D43D53DC-9C4B-7D46-AE84-F4BA2A25BF63}" srcOrd="0" destOrd="0" presId="urn:microsoft.com/office/officeart/2005/8/layout/chevron2"/>
    <dgm:cxn modelId="{BBADAE97-C5B4-4E40-BC21-703B19C82A28}" type="presParOf" srcId="{766CE9D3-A661-7E49-B78D-3E3314304D71}" destId="{A36A02B2-A322-D34C-AAE0-F946BE2C8D95}" srcOrd="0" destOrd="0" presId="urn:microsoft.com/office/officeart/2005/8/layout/chevron2"/>
    <dgm:cxn modelId="{F0DF02F0-62E1-1045-8998-4EF56F3085CF}" type="presParOf" srcId="{A36A02B2-A322-D34C-AAE0-F946BE2C8D95}" destId="{B8911276-B131-784A-A161-D4C355896634}" srcOrd="0" destOrd="0" presId="urn:microsoft.com/office/officeart/2005/8/layout/chevron2"/>
    <dgm:cxn modelId="{3BBF8FFA-A5CB-C649-BB43-46F979F5E7D9}" type="presParOf" srcId="{A36A02B2-A322-D34C-AAE0-F946BE2C8D95}" destId="{9BE1643C-10FA-9048-AE7F-CB6C749C7EF0}" srcOrd="1" destOrd="0" presId="urn:microsoft.com/office/officeart/2005/8/layout/chevron2"/>
    <dgm:cxn modelId="{81674145-1925-BB41-9A5D-7B7A3848B7AC}" type="presParOf" srcId="{766CE9D3-A661-7E49-B78D-3E3314304D71}" destId="{6196778C-21C6-D546-BD7C-FE2871BB61B7}" srcOrd="1" destOrd="0" presId="urn:microsoft.com/office/officeart/2005/8/layout/chevron2"/>
    <dgm:cxn modelId="{8F4F84A0-980E-964B-A33F-7FC90C9B2639}" type="presParOf" srcId="{766CE9D3-A661-7E49-B78D-3E3314304D71}" destId="{0A704069-9618-A24A-A46B-B6E595012BC5}" srcOrd="2" destOrd="0" presId="urn:microsoft.com/office/officeart/2005/8/layout/chevron2"/>
    <dgm:cxn modelId="{2C49CFB5-9D69-1B4A-8CD8-D44D7A4937D4}" type="presParOf" srcId="{0A704069-9618-A24A-A46B-B6E595012BC5}" destId="{BCC9849E-EB13-AD4F-BFF0-DC200CC157DC}" srcOrd="0" destOrd="0" presId="urn:microsoft.com/office/officeart/2005/8/layout/chevron2"/>
    <dgm:cxn modelId="{C64DF897-7E9F-D941-AE57-8C6FEC934DBF}" type="presParOf" srcId="{0A704069-9618-A24A-A46B-B6E595012BC5}" destId="{1C49B56B-F742-2349-BD05-252A32AB9E35}" srcOrd="1" destOrd="0" presId="urn:microsoft.com/office/officeart/2005/8/layout/chevron2"/>
    <dgm:cxn modelId="{F626BFA3-925D-8A4E-8FC5-C6DC007E183B}" type="presParOf" srcId="{766CE9D3-A661-7E49-B78D-3E3314304D71}" destId="{5154F2B3-0304-214C-B6DC-6B3D3D5C1824}" srcOrd="3" destOrd="0" presId="urn:microsoft.com/office/officeart/2005/8/layout/chevron2"/>
    <dgm:cxn modelId="{08794522-6076-9F49-8B83-0A4529BBB712}" type="presParOf" srcId="{766CE9D3-A661-7E49-B78D-3E3314304D71}" destId="{FC377871-060C-7B48-97D4-83BA0E1D9355}" srcOrd="4" destOrd="0" presId="urn:microsoft.com/office/officeart/2005/8/layout/chevron2"/>
    <dgm:cxn modelId="{CFF64028-90B5-3F42-B238-E1184480A9DC}" type="presParOf" srcId="{FC377871-060C-7B48-97D4-83BA0E1D9355}" destId="{CA09CB45-FC08-D047-B3EB-44B4A54AB2BD}" srcOrd="0" destOrd="0" presId="urn:microsoft.com/office/officeart/2005/8/layout/chevron2"/>
    <dgm:cxn modelId="{D1ADB8B2-2058-E04F-A959-1EFEBE1824CA}" type="presParOf" srcId="{FC377871-060C-7B48-97D4-83BA0E1D9355}" destId="{046A2874-99C0-E949-B1A0-3B567FEFE57A}" srcOrd="1" destOrd="0" presId="urn:microsoft.com/office/officeart/2005/8/layout/chevron2"/>
    <dgm:cxn modelId="{B005468C-C8B7-A44C-A65E-35670B1B0F5C}" type="presParOf" srcId="{766CE9D3-A661-7E49-B78D-3E3314304D71}" destId="{8EC2EB20-1F2C-A64A-9A4D-1C93971451AB}" srcOrd="5" destOrd="0" presId="urn:microsoft.com/office/officeart/2005/8/layout/chevron2"/>
    <dgm:cxn modelId="{461D9ED3-359E-6741-8E63-4304624CAC98}" type="presParOf" srcId="{766CE9D3-A661-7E49-B78D-3E3314304D71}" destId="{9BC9428B-CEE8-3045-B18D-DC6072CE809E}" srcOrd="6" destOrd="0" presId="urn:microsoft.com/office/officeart/2005/8/layout/chevron2"/>
    <dgm:cxn modelId="{0933FD62-1B87-B449-9E10-0264295D5035}" type="presParOf" srcId="{9BC9428B-CEE8-3045-B18D-DC6072CE809E}" destId="{994842D5-36F0-EB44-987B-B82327EF5E7A}" srcOrd="0" destOrd="0" presId="urn:microsoft.com/office/officeart/2005/8/layout/chevron2"/>
    <dgm:cxn modelId="{39A4CB44-C1CE-6843-A946-994064C0A9DA}" type="presParOf" srcId="{9BC9428B-CEE8-3045-B18D-DC6072CE809E}" destId="{093783F0-733C-814B-ABDF-8F576C0E2E1B}" srcOrd="1" destOrd="0" presId="urn:microsoft.com/office/officeart/2005/8/layout/chevron2"/>
    <dgm:cxn modelId="{A86C035D-FD68-3A48-91D0-4175144C6E29}" type="presParOf" srcId="{766CE9D3-A661-7E49-B78D-3E3314304D71}" destId="{78E813E3-7655-4D43-A2BC-645AD80AF2BA}" srcOrd="7" destOrd="0" presId="urn:microsoft.com/office/officeart/2005/8/layout/chevron2"/>
    <dgm:cxn modelId="{D6BF071E-4E3F-E34E-85DA-5042661057CA}" type="presParOf" srcId="{766CE9D3-A661-7E49-B78D-3E3314304D71}" destId="{0FD9A5DB-0016-A64F-83FD-28BDE2CA1A55}" srcOrd="8" destOrd="0" presId="urn:microsoft.com/office/officeart/2005/8/layout/chevron2"/>
    <dgm:cxn modelId="{968BF322-96DF-814E-9BD1-612AD9B0A1F7}" type="presParOf" srcId="{0FD9A5DB-0016-A64F-83FD-28BDE2CA1A55}" destId="{D43D53DC-9C4B-7D46-AE84-F4BA2A25BF63}" srcOrd="0" destOrd="0" presId="urn:microsoft.com/office/officeart/2005/8/layout/chevron2"/>
    <dgm:cxn modelId="{53AA7FA0-9F97-CF46-9C79-7972C694DD53}" type="presParOf" srcId="{0FD9A5DB-0016-A64F-83FD-28BDE2CA1A55}" destId="{74D5AF36-A0F4-6245-A401-4F9737463D0A}" srcOrd="1" destOrd="0" presId="urn:microsoft.com/office/officeart/2005/8/layout/chevron2"/>
    <dgm:cxn modelId="{97A41326-44DE-3E46-AFCA-ACE37A9CA01D}" type="presParOf" srcId="{766CE9D3-A661-7E49-B78D-3E3314304D71}" destId="{EF277124-F1E7-8D47-A83E-1A04E91E9B18}" srcOrd="9" destOrd="0" presId="urn:microsoft.com/office/officeart/2005/8/layout/chevron2"/>
    <dgm:cxn modelId="{A72FC63A-BEFD-E14D-A541-751FEE6650A9}" type="presParOf" srcId="{766CE9D3-A661-7E49-B78D-3E3314304D71}" destId="{8F576757-F22D-E344-96B3-BF73EF7B1CBD}" srcOrd="10" destOrd="0" presId="urn:microsoft.com/office/officeart/2005/8/layout/chevron2"/>
    <dgm:cxn modelId="{626426B2-6AEE-5446-B2A6-A15A48BD25B5}" type="presParOf" srcId="{8F576757-F22D-E344-96B3-BF73EF7B1CBD}" destId="{CEFA4463-795F-D645-9759-E9C1A51700FB}" srcOrd="0" destOrd="0" presId="urn:microsoft.com/office/officeart/2005/8/layout/chevron2"/>
    <dgm:cxn modelId="{0F5E9CB9-0154-6C49-A85D-0EDD8B7C1976}" type="presParOf" srcId="{8F576757-F22D-E344-96B3-BF73EF7B1CBD}" destId="{FF366B2E-C903-324D-BD1A-04FB383E025C}" srcOrd="1" destOrd="0" presId="urn:microsoft.com/office/officeart/2005/8/layout/chevron2"/>
    <dgm:cxn modelId="{1B15E56F-E1DF-6541-ADD3-6F46B0302489}" type="presParOf" srcId="{766CE9D3-A661-7E49-B78D-3E3314304D71}" destId="{A9A1FDC8-7F92-9846-89E4-55C343C41E00}" srcOrd="11" destOrd="0" presId="urn:microsoft.com/office/officeart/2005/8/layout/chevron2"/>
    <dgm:cxn modelId="{85B55947-6DC8-1D4D-835D-281E429BEAFB}" type="presParOf" srcId="{766CE9D3-A661-7E49-B78D-3E3314304D71}" destId="{8DF01EF9-547A-4E4D-935C-7814EC927C4F}" srcOrd="12" destOrd="0" presId="urn:microsoft.com/office/officeart/2005/8/layout/chevron2"/>
    <dgm:cxn modelId="{B8E0A0B7-DEFE-1246-BF08-BFB80F856053}" type="presParOf" srcId="{8DF01EF9-547A-4E4D-935C-7814EC927C4F}" destId="{1FC73740-B44E-5744-AC24-118F713585F2}" srcOrd="0" destOrd="0" presId="urn:microsoft.com/office/officeart/2005/8/layout/chevron2"/>
    <dgm:cxn modelId="{1C530596-0477-9344-B271-1057A433E8E5}" type="presParOf" srcId="{8DF01EF9-547A-4E4D-935C-7814EC927C4F}" destId="{6E895A11-C6C4-7348-815A-B8A43919C1CF}" srcOrd="1" destOrd="0" presId="urn:microsoft.com/office/officeart/2005/8/layout/chevron2"/>
    <dgm:cxn modelId="{4847AF06-E158-414C-A778-AD32205CFBBD}" type="presParOf" srcId="{766CE9D3-A661-7E49-B78D-3E3314304D71}" destId="{7F80BEA7-F57C-0B41-AA7D-DFC193467895}" srcOrd="13" destOrd="0" presId="urn:microsoft.com/office/officeart/2005/8/layout/chevron2"/>
    <dgm:cxn modelId="{14D67DE0-7273-2D44-ADEC-B4EB07216A23}" type="presParOf" srcId="{766CE9D3-A661-7E49-B78D-3E3314304D71}" destId="{1B1F3ADE-8D53-DC4B-B227-E901245A1738}" srcOrd="14" destOrd="0" presId="urn:microsoft.com/office/officeart/2005/8/layout/chevron2"/>
    <dgm:cxn modelId="{9BC3CCAF-C824-AD43-9830-87E5F1B78597}" type="presParOf" srcId="{1B1F3ADE-8D53-DC4B-B227-E901245A1738}" destId="{EEE87584-0B21-B04C-8786-340ED55D70A8}" srcOrd="0" destOrd="0" presId="urn:microsoft.com/office/officeart/2005/8/layout/chevron2"/>
    <dgm:cxn modelId="{FA583A76-6E11-4B49-A2EB-9485C74EFFA8}" type="presParOf" srcId="{1B1F3ADE-8D53-DC4B-B227-E901245A1738}" destId="{47A6F427-39F7-9544-9C38-75F69BD806B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32C2D9DD-86F4-1B42-A0E5-91E6AFE27888}" type="doc">
      <dgm:prSet loTypeId="urn:microsoft.com/office/officeart/2005/8/layout/defaul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566B1360-BD1D-9545-8222-2AF5E4F035A7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Sosyal etkileşimleri artırmayı hedefler</a:t>
          </a:r>
        </a:p>
      </dgm:t>
    </dgm:pt>
    <dgm:pt modelId="{E2F58E9F-D33D-6F4B-BF07-8BE3DDC33133}" type="parTrans" cxnId="{B7FA6CBA-D63C-B74A-9355-D2765C58793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647E854-00A6-3143-9AF4-A6896931C329}" type="sibTrans" cxnId="{B7FA6CBA-D63C-B74A-9355-D2765C58793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37EEF2A-B485-D24D-A29A-F4AD9EA2994F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bozukluklarında kullanılır. </a:t>
          </a:r>
        </a:p>
      </dgm:t>
    </dgm:pt>
    <dgm:pt modelId="{0DE4834C-5F10-ED4C-91ED-431869DC734C}" type="parTrans" cxnId="{0655A595-4AED-3342-9B3C-FA597E309479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47DD5D1-BEFD-5048-B96D-ADE47698A155}" type="sibTrans" cxnId="{0655A595-4AED-3342-9B3C-FA597E309479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3E0FCBC-CD1F-054F-B853-4C359C5D05D2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Çocuklar belirli temalar altında sosyal etkileşimler yürütür (bebek uyutma teması)</a:t>
          </a:r>
        </a:p>
      </dgm:t>
    </dgm:pt>
    <dgm:pt modelId="{0D88BDBD-C730-BC49-A192-7D82ED5AE4F0}" type="parTrans" cxnId="{03A24214-4BCB-1041-8DE3-23E5CDF9A805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919055E-E269-6F4A-B807-D27409F950F1}" type="sibTrans" cxnId="{03A24214-4BCB-1041-8DE3-23E5CDF9A805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673EDD-D94A-9F45-8118-869493E30031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Uygun araç gereçler sağlanır. </a:t>
          </a:r>
        </a:p>
      </dgm:t>
    </dgm:pt>
    <dgm:pt modelId="{623F5D4D-B306-8644-AAB9-B0C818093F9F}" type="parTrans" cxnId="{E53A3D0D-AAAA-8449-AC83-0697167D57E9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C3A6559-93A2-0646-945F-6FDB368C30DB}" type="sibTrans" cxnId="{E53A3D0D-AAAA-8449-AC83-0697167D57E9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6C05102-3C34-A548-8E95-3A8BF156F8D5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Uygulamacı çocuğa model olur ve çocuktan taklit etmesini bekler</a:t>
          </a:r>
        </a:p>
      </dgm:t>
    </dgm:pt>
    <dgm:pt modelId="{0807CB2F-6B22-6145-B952-1C60A8B7C41A}" type="parTrans" cxnId="{F3D66F7B-EDEF-7F4D-8693-4BC5F052BBD1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8831385-A13F-1E48-BB80-EFBA724133E0}" type="sibTrans" cxnId="{F3D66F7B-EDEF-7F4D-8693-4BC5F052BBD1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F2D25FC-87AF-0E4E-940F-DD7A4AE07FF3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İpuçları kullanılarak çocuğun dili desteklenir.</a:t>
          </a:r>
        </a:p>
      </dgm:t>
    </dgm:pt>
    <dgm:pt modelId="{BD52A922-A5CE-5448-BFA8-EB6D63942AC8}" type="parTrans" cxnId="{59955BDF-8295-864E-964C-D8BF4B927B0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A412814-2063-F043-A65F-AE875EF770E3}" type="sibTrans" cxnId="{59955BDF-8295-864E-964C-D8BF4B927B03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506E5CE-2D58-FC4C-AF3E-4560E81FFEB0}" type="pres">
      <dgm:prSet presAssocID="{32C2D9DD-86F4-1B42-A0E5-91E6AFE27888}" presName="diagram" presStyleCnt="0">
        <dgm:presLayoutVars>
          <dgm:dir/>
          <dgm:resizeHandles val="exact"/>
        </dgm:presLayoutVars>
      </dgm:prSet>
      <dgm:spPr/>
    </dgm:pt>
    <dgm:pt modelId="{708750F3-7846-A74B-9441-CA147712A701}" type="pres">
      <dgm:prSet presAssocID="{566B1360-BD1D-9545-8222-2AF5E4F035A7}" presName="node" presStyleLbl="node1" presStyleIdx="0" presStyleCnt="6">
        <dgm:presLayoutVars>
          <dgm:bulletEnabled val="1"/>
        </dgm:presLayoutVars>
      </dgm:prSet>
      <dgm:spPr/>
    </dgm:pt>
    <dgm:pt modelId="{A280A5F1-2C70-3241-9FEF-AB086100433A}" type="pres">
      <dgm:prSet presAssocID="{1647E854-00A6-3143-9AF4-A6896931C329}" presName="sibTrans" presStyleCnt="0"/>
      <dgm:spPr/>
    </dgm:pt>
    <dgm:pt modelId="{71C996CB-390B-424C-BD5A-03675F5B8A97}" type="pres">
      <dgm:prSet presAssocID="{A37EEF2A-B485-D24D-A29A-F4AD9EA2994F}" presName="node" presStyleLbl="node1" presStyleIdx="1" presStyleCnt="6">
        <dgm:presLayoutVars>
          <dgm:bulletEnabled val="1"/>
        </dgm:presLayoutVars>
      </dgm:prSet>
      <dgm:spPr/>
    </dgm:pt>
    <dgm:pt modelId="{4CC73E60-0337-EC4A-A141-7CC8B304EF33}" type="pres">
      <dgm:prSet presAssocID="{947DD5D1-BEFD-5048-B96D-ADE47698A155}" presName="sibTrans" presStyleCnt="0"/>
      <dgm:spPr/>
    </dgm:pt>
    <dgm:pt modelId="{F7AB35D2-B5D7-7C48-AE34-04A6E9045005}" type="pres">
      <dgm:prSet presAssocID="{C3E0FCBC-CD1F-054F-B853-4C359C5D05D2}" presName="node" presStyleLbl="node1" presStyleIdx="2" presStyleCnt="6">
        <dgm:presLayoutVars>
          <dgm:bulletEnabled val="1"/>
        </dgm:presLayoutVars>
      </dgm:prSet>
      <dgm:spPr/>
    </dgm:pt>
    <dgm:pt modelId="{943D74B7-63A9-D74C-8546-C33A14DC4DC1}" type="pres">
      <dgm:prSet presAssocID="{8919055E-E269-6F4A-B807-D27409F950F1}" presName="sibTrans" presStyleCnt="0"/>
      <dgm:spPr/>
    </dgm:pt>
    <dgm:pt modelId="{BF58FB0C-3AB4-7847-B05E-EB46815B19F4}" type="pres">
      <dgm:prSet presAssocID="{8E673EDD-D94A-9F45-8118-869493E30031}" presName="node" presStyleLbl="node1" presStyleIdx="3" presStyleCnt="6">
        <dgm:presLayoutVars>
          <dgm:bulletEnabled val="1"/>
        </dgm:presLayoutVars>
      </dgm:prSet>
      <dgm:spPr/>
    </dgm:pt>
    <dgm:pt modelId="{B7B7ECB3-B6CD-9942-8190-E24DFCA3A35E}" type="pres">
      <dgm:prSet presAssocID="{3C3A6559-93A2-0646-945F-6FDB368C30DB}" presName="sibTrans" presStyleCnt="0"/>
      <dgm:spPr/>
    </dgm:pt>
    <dgm:pt modelId="{2ACA81B0-91E2-A344-A0E8-5304C03EDF4B}" type="pres">
      <dgm:prSet presAssocID="{E6C05102-3C34-A548-8E95-3A8BF156F8D5}" presName="node" presStyleLbl="node1" presStyleIdx="4" presStyleCnt="6">
        <dgm:presLayoutVars>
          <dgm:bulletEnabled val="1"/>
        </dgm:presLayoutVars>
      </dgm:prSet>
      <dgm:spPr/>
    </dgm:pt>
    <dgm:pt modelId="{8A7DCF0D-BD67-224F-96C4-F0D509C6CB52}" type="pres">
      <dgm:prSet presAssocID="{B8831385-A13F-1E48-BB80-EFBA724133E0}" presName="sibTrans" presStyleCnt="0"/>
      <dgm:spPr/>
    </dgm:pt>
    <dgm:pt modelId="{9968B248-F37D-BE44-BF2A-0893172CC846}" type="pres">
      <dgm:prSet presAssocID="{6F2D25FC-87AF-0E4E-940F-DD7A4AE07FF3}" presName="node" presStyleLbl="node1" presStyleIdx="5" presStyleCnt="6">
        <dgm:presLayoutVars>
          <dgm:bulletEnabled val="1"/>
        </dgm:presLayoutVars>
      </dgm:prSet>
      <dgm:spPr/>
    </dgm:pt>
  </dgm:ptLst>
  <dgm:cxnLst>
    <dgm:cxn modelId="{E53A3D0D-AAAA-8449-AC83-0697167D57E9}" srcId="{32C2D9DD-86F4-1B42-A0E5-91E6AFE27888}" destId="{8E673EDD-D94A-9F45-8118-869493E30031}" srcOrd="3" destOrd="0" parTransId="{623F5D4D-B306-8644-AAB9-B0C818093F9F}" sibTransId="{3C3A6559-93A2-0646-945F-6FDB368C30DB}"/>
    <dgm:cxn modelId="{D4A53A14-31D4-4548-B1AD-8947A1CCD59E}" type="presOf" srcId="{32C2D9DD-86F4-1B42-A0E5-91E6AFE27888}" destId="{7506E5CE-2D58-FC4C-AF3E-4560E81FFEB0}" srcOrd="0" destOrd="0" presId="urn:microsoft.com/office/officeart/2005/8/layout/default"/>
    <dgm:cxn modelId="{03A24214-4BCB-1041-8DE3-23E5CDF9A805}" srcId="{32C2D9DD-86F4-1B42-A0E5-91E6AFE27888}" destId="{C3E0FCBC-CD1F-054F-B853-4C359C5D05D2}" srcOrd="2" destOrd="0" parTransId="{0D88BDBD-C730-BC49-A192-7D82ED5AE4F0}" sibTransId="{8919055E-E269-6F4A-B807-D27409F950F1}"/>
    <dgm:cxn modelId="{14E70F21-6435-6B48-9948-8262757775C3}" type="presOf" srcId="{A37EEF2A-B485-D24D-A29A-F4AD9EA2994F}" destId="{71C996CB-390B-424C-BD5A-03675F5B8A97}" srcOrd="0" destOrd="0" presId="urn:microsoft.com/office/officeart/2005/8/layout/default"/>
    <dgm:cxn modelId="{F7DDDA2E-3E16-824E-A698-C363B17C1C36}" type="presOf" srcId="{566B1360-BD1D-9545-8222-2AF5E4F035A7}" destId="{708750F3-7846-A74B-9441-CA147712A701}" srcOrd="0" destOrd="0" presId="urn:microsoft.com/office/officeart/2005/8/layout/default"/>
    <dgm:cxn modelId="{AA2DDB4C-1120-4D43-A9B2-6DE77C979F7C}" type="presOf" srcId="{E6C05102-3C34-A548-8E95-3A8BF156F8D5}" destId="{2ACA81B0-91E2-A344-A0E8-5304C03EDF4B}" srcOrd="0" destOrd="0" presId="urn:microsoft.com/office/officeart/2005/8/layout/default"/>
    <dgm:cxn modelId="{3B923759-AA2B-6445-B824-4C4281CD98EF}" type="presOf" srcId="{6F2D25FC-87AF-0E4E-940F-DD7A4AE07FF3}" destId="{9968B248-F37D-BE44-BF2A-0893172CC846}" srcOrd="0" destOrd="0" presId="urn:microsoft.com/office/officeart/2005/8/layout/default"/>
    <dgm:cxn modelId="{F3D66F7B-EDEF-7F4D-8693-4BC5F052BBD1}" srcId="{32C2D9DD-86F4-1B42-A0E5-91E6AFE27888}" destId="{E6C05102-3C34-A548-8E95-3A8BF156F8D5}" srcOrd="4" destOrd="0" parTransId="{0807CB2F-6B22-6145-B952-1C60A8B7C41A}" sibTransId="{B8831385-A13F-1E48-BB80-EFBA724133E0}"/>
    <dgm:cxn modelId="{0655A595-4AED-3342-9B3C-FA597E309479}" srcId="{32C2D9DD-86F4-1B42-A0E5-91E6AFE27888}" destId="{A37EEF2A-B485-D24D-A29A-F4AD9EA2994F}" srcOrd="1" destOrd="0" parTransId="{0DE4834C-5F10-ED4C-91ED-431869DC734C}" sibTransId="{947DD5D1-BEFD-5048-B96D-ADE47698A155}"/>
    <dgm:cxn modelId="{44CCCCB2-3926-B746-8B3D-682E488994F3}" type="presOf" srcId="{C3E0FCBC-CD1F-054F-B853-4C359C5D05D2}" destId="{F7AB35D2-B5D7-7C48-AE34-04A6E9045005}" srcOrd="0" destOrd="0" presId="urn:microsoft.com/office/officeart/2005/8/layout/default"/>
    <dgm:cxn modelId="{B7FA6CBA-D63C-B74A-9355-D2765C587938}" srcId="{32C2D9DD-86F4-1B42-A0E5-91E6AFE27888}" destId="{566B1360-BD1D-9545-8222-2AF5E4F035A7}" srcOrd="0" destOrd="0" parTransId="{E2F58E9F-D33D-6F4B-BF07-8BE3DDC33133}" sibTransId="{1647E854-00A6-3143-9AF4-A6896931C329}"/>
    <dgm:cxn modelId="{0296FDCF-CC96-9044-8EFF-F147C40386E4}" type="presOf" srcId="{8E673EDD-D94A-9F45-8118-869493E30031}" destId="{BF58FB0C-3AB4-7847-B05E-EB46815B19F4}" srcOrd="0" destOrd="0" presId="urn:microsoft.com/office/officeart/2005/8/layout/default"/>
    <dgm:cxn modelId="{59955BDF-8295-864E-964C-D8BF4B927B03}" srcId="{32C2D9DD-86F4-1B42-A0E5-91E6AFE27888}" destId="{6F2D25FC-87AF-0E4E-940F-DD7A4AE07FF3}" srcOrd="5" destOrd="0" parTransId="{BD52A922-A5CE-5448-BFA8-EB6D63942AC8}" sibTransId="{BA412814-2063-F043-A65F-AE875EF770E3}"/>
    <dgm:cxn modelId="{B6F03F4C-0FDF-A942-8D09-F6FDEC10E9C5}" type="presParOf" srcId="{7506E5CE-2D58-FC4C-AF3E-4560E81FFEB0}" destId="{708750F3-7846-A74B-9441-CA147712A701}" srcOrd="0" destOrd="0" presId="urn:microsoft.com/office/officeart/2005/8/layout/default"/>
    <dgm:cxn modelId="{4477267D-1EB4-DF41-B73E-542710C6194B}" type="presParOf" srcId="{7506E5CE-2D58-FC4C-AF3E-4560E81FFEB0}" destId="{A280A5F1-2C70-3241-9FEF-AB086100433A}" srcOrd="1" destOrd="0" presId="urn:microsoft.com/office/officeart/2005/8/layout/default"/>
    <dgm:cxn modelId="{06DAA879-07D8-D341-A5CE-6C8681A4BA2E}" type="presParOf" srcId="{7506E5CE-2D58-FC4C-AF3E-4560E81FFEB0}" destId="{71C996CB-390B-424C-BD5A-03675F5B8A97}" srcOrd="2" destOrd="0" presId="urn:microsoft.com/office/officeart/2005/8/layout/default"/>
    <dgm:cxn modelId="{8B9BC4DE-9EC4-D745-942A-BF00F4CB5526}" type="presParOf" srcId="{7506E5CE-2D58-FC4C-AF3E-4560E81FFEB0}" destId="{4CC73E60-0337-EC4A-A141-7CC8B304EF33}" srcOrd="3" destOrd="0" presId="urn:microsoft.com/office/officeart/2005/8/layout/default"/>
    <dgm:cxn modelId="{7C4FED57-E615-BD4A-90A3-C1A0882E3907}" type="presParOf" srcId="{7506E5CE-2D58-FC4C-AF3E-4560E81FFEB0}" destId="{F7AB35D2-B5D7-7C48-AE34-04A6E9045005}" srcOrd="4" destOrd="0" presId="urn:microsoft.com/office/officeart/2005/8/layout/default"/>
    <dgm:cxn modelId="{EF0E1F25-6C62-4645-878B-1FADCA1AEA12}" type="presParOf" srcId="{7506E5CE-2D58-FC4C-AF3E-4560E81FFEB0}" destId="{943D74B7-63A9-D74C-8546-C33A14DC4DC1}" srcOrd="5" destOrd="0" presId="urn:microsoft.com/office/officeart/2005/8/layout/default"/>
    <dgm:cxn modelId="{BA3AA0CF-2A3A-EB47-B6CE-51F36F0C7EA8}" type="presParOf" srcId="{7506E5CE-2D58-FC4C-AF3E-4560E81FFEB0}" destId="{BF58FB0C-3AB4-7847-B05E-EB46815B19F4}" srcOrd="6" destOrd="0" presId="urn:microsoft.com/office/officeart/2005/8/layout/default"/>
    <dgm:cxn modelId="{0026149F-FD7C-F741-8233-C26B6E0D41B5}" type="presParOf" srcId="{7506E5CE-2D58-FC4C-AF3E-4560E81FFEB0}" destId="{B7B7ECB3-B6CD-9942-8190-E24DFCA3A35E}" srcOrd="7" destOrd="0" presId="urn:microsoft.com/office/officeart/2005/8/layout/default"/>
    <dgm:cxn modelId="{75A1AC72-865C-B944-A110-A6D40D2EBFE0}" type="presParOf" srcId="{7506E5CE-2D58-FC4C-AF3E-4560E81FFEB0}" destId="{2ACA81B0-91E2-A344-A0E8-5304C03EDF4B}" srcOrd="8" destOrd="0" presId="urn:microsoft.com/office/officeart/2005/8/layout/default"/>
    <dgm:cxn modelId="{69D30DAB-EA6D-6D46-A1D1-FA3FCE425165}" type="presParOf" srcId="{7506E5CE-2D58-FC4C-AF3E-4560E81FFEB0}" destId="{8A7DCF0D-BD67-224F-96C4-F0D509C6CB52}" srcOrd="9" destOrd="0" presId="urn:microsoft.com/office/officeart/2005/8/layout/default"/>
    <dgm:cxn modelId="{5358133D-8499-E443-ACB2-3C9E99DAAA73}" type="presParOf" srcId="{7506E5CE-2D58-FC4C-AF3E-4560E81FFEB0}" destId="{9968B248-F37D-BE44-BF2A-0893172CC846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E269B6-CA9B-BA40-B23F-D40613391F03}" type="doc">
      <dgm:prSet loTypeId="urn:microsoft.com/office/officeart/2005/8/layout/chart3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935D5C08-2B95-A04E-836E-DC05DF726EF4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</a:t>
          </a:r>
        </a:p>
      </dgm:t>
    </dgm:pt>
    <dgm:pt modelId="{7C77D4D9-F554-CE45-831B-776CAB104A5C}" type="parTrans" cxnId="{6B03E750-887B-DD44-8EE5-54C5B52ADDF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45034E9-F14C-F44E-8A17-FEA3BD5461EC}" type="sibTrans" cxnId="{6B03E750-887B-DD44-8EE5-54C5B52ADDF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2B53A0D-F524-3743-BE18-3AA5890E3F9A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Yapılandırılmış</a:t>
          </a:r>
        </a:p>
      </dgm:t>
    </dgm:pt>
    <dgm:pt modelId="{E043D116-5C50-214A-B224-8B0C6994400C}" type="parTrans" cxnId="{79744102-CA10-6D4F-A84D-10D25559CF7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8BFEF58-04D0-0746-BBF3-72AADCBA96FA}" type="sibTrans" cxnId="{79744102-CA10-6D4F-A84D-10D25559CF7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5BA6301-4440-7D46-AAD6-534551D0E3AD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Doğal</a:t>
          </a:r>
        </a:p>
      </dgm:t>
    </dgm:pt>
    <dgm:pt modelId="{EBCDC899-1E0C-0747-A50C-37F6A19A48CE}" type="parTrans" cxnId="{51F6494B-E179-7F42-AD51-AF0358B2C7C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85C245A-1809-044B-9C32-B86337A2DB58}" type="sibTrans" cxnId="{51F6494B-E179-7F42-AD51-AF0358B2C7C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5F3C55-D05B-E94C-8598-4D0BF18BC20F}" type="pres">
      <dgm:prSet presAssocID="{D8E269B6-CA9B-BA40-B23F-D40613391F03}" presName="compositeShape" presStyleCnt="0">
        <dgm:presLayoutVars>
          <dgm:chMax val="7"/>
          <dgm:dir/>
          <dgm:resizeHandles val="exact"/>
        </dgm:presLayoutVars>
      </dgm:prSet>
      <dgm:spPr/>
    </dgm:pt>
    <dgm:pt modelId="{00D920CB-A740-B547-AAE5-BFB51A03FF9F}" type="pres">
      <dgm:prSet presAssocID="{D8E269B6-CA9B-BA40-B23F-D40613391F03}" presName="wedge1" presStyleLbl="node1" presStyleIdx="0" presStyleCnt="3"/>
      <dgm:spPr/>
    </dgm:pt>
    <dgm:pt modelId="{ED75B13C-301A-5643-A5A6-78176E0AA591}" type="pres">
      <dgm:prSet presAssocID="{D8E269B6-CA9B-BA40-B23F-D40613391F03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AED51D9B-00B6-8349-B4A9-F8D813C742BE}" type="pres">
      <dgm:prSet presAssocID="{D8E269B6-CA9B-BA40-B23F-D40613391F03}" presName="wedge2" presStyleLbl="node1" presStyleIdx="1" presStyleCnt="3"/>
      <dgm:spPr/>
    </dgm:pt>
    <dgm:pt modelId="{7B0CD306-724F-2447-A0E5-9EF32F046ACA}" type="pres">
      <dgm:prSet presAssocID="{D8E269B6-CA9B-BA40-B23F-D40613391F03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1D2A28BD-F04D-9D4D-989C-A8109186EE68}" type="pres">
      <dgm:prSet presAssocID="{D8E269B6-CA9B-BA40-B23F-D40613391F03}" presName="wedge3" presStyleLbl="node1" presStyleIdx="2" presStyleCnt="3"/>
      <dgm:spPr/>
    </dgm:pt>
    <dgm:pt modelId="{CACB4179-962B-5C44-8A14-FDC253588648}" type="pres">
      <dgm:prSet presAssocID="{D8E269B6-CA9B-BA40-B23F-D40613391F03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79744102-CA10-6D4F-A84D-10D25559CF7F}" srcId="{D8E269B6-CA9B-BA40-B23F-D40613391F03}" destId="{E2B53A0D-F524-3743-BE18-3AA5890E3F9A}" srcOrd="1" destOrd="0" parTransId="{E043D116-5C50-214A-B224-8B0C6994400C}" sibTransId="{68BFEF58-04D0-0746-BBF3-72AADCBA96FA}"/>
    <dgm:cxn modelId="{A80F8225-4495-4242-8437-6CBFD9AABF92}" type="presOf" srcId="{E2B53A0D-F524-3743-BE18-3AA5890E3F9A}" destId="{AED51D9B-00B6-8349-B4A9-F8D813C742BE}" srcOrd="0" destOrd="0" presId="urn:microsoft.com/office/officeart/2005/8/layout/chart3"/>
    <dgm:cxn modelId="{51F6494B-E179-7F42-AD51-AF0358B2C7CA}" srcId="{D8E269B6-CA9B-BA40-B23F-D40613391F03}" destId="{F5BA6301-4440-7D46-AAD6-534551D0E3AD}" srcOrd="2" destOrd="0" parTransId="{EBCDC899-1E0C-0747-A50C-37F6A19A48CE}" sibTransId="{C85C245A-1809-044B-9C32-B86337A2DB58}"/>
    <dgm:cxn modelId="{6B03E750-887B-DD44-8EE5-54C5B52ADDF0}" srcId="{D8E269B6-CA9B-BA40-B23F-D40613391F03}" destId="{935D5C08-2B95-A04E-836E-DC05DF726EF4}" srcOrd="0" destOrd="0" parTransId="{7C77D4D9-F554-CE45-831B-776CAB104A5C}" sibTransId="{A45034E9-F14C-F44E-8A17-FEA3BD5461EC}"/>
    <dgm:cxn modelId="{F263C683-9A5C-D04E-B34B-4EBECBD65A81}" type="presOf" srcId="{F5BA6301-4440-7D46-AAD6-534551D0E3AD}" destId="{CACB4179-962B-5C44-8A14-FDC253588648}" srcOrd="1" destOrd="0" presId="urn:microsoft.com/office/officeart/2005/8/layout/chart3"/>
    <dgm:cxn modelId="{D6629B9A-1CE6-964A-BA9C-0FACE61480D3}" type="presOf" srcId="{D8E269B6-CA9B-BA40-B23F-D40613391F03}" destId="{5D5F3C55-D05B-E94C-8598-4D0BF18BC20F}" srcOrd="0" destOrd="0" presId="urn:microsoft.com/office/officeart/2005/8/layout/chart3"/>
    <dgm:cxn modelId="{275AADAF-A909-CD49-950B-3C9C079FB19A}" type="presOf" srcId="{F5BA6301-4440-7D46-AAD6-534551D0E3AD}" destId="{1D2A28BD-F04D-9D4D-989C-A8109186EE68}" srcOrd="0" destOrd="0" presId="urn:microsoft.com/office/officeart/2005/8/layout/chart3"/>
    <dgm:cxn modelId="{581478D7-B0A8-9F40-A913-5010EE003188}" type="presOf" srcId="{E2B53A0D-F524-3743-BE18-3AA5890E3F9A}" destId="{7B0CD306-724F-2447-A0E5-9EF32F046ACA}" srcOrd="1" destOrd="0" presId="urn:microsoft.com/office/officeart/2005/8/layout/chart3"/>
    <dgm:cxn modelId="{103362F1-480F-254F-8885-81BDD38110C0}" type="presOf" srcId="{935D5C08-2B95-A04E-836E-DC05DF726EF4}" destId="{00D920CB-A740-B547-AAE5-BFB51A03FF9F}" srcOrd="0" destOrd="0" presId="urn:microsoft.com/office/officeart/2005/8/layout/chart3"/>
    <dgm:cxn modelId="{F1F815FC-0B0D-8640-BA65-7658C2F7948E}" type="presOf" srcId="{935D5C08-2B95-A04E-836E-DC05DF726EF4}" destId="{ED75B13C-301A-5643-A5A6-78176E0AA591}" srcOrd="1" destOrd="0" presId="urn:microsoft.com/office/officeart/2005/8/layout/chart3"/>
    <dgm:cxn modelId="{EB1D940F-1687-8F42-93F6-F0FA7A673A77}" type="presParOf" srcId="{5D5F3C55-D05B-E94C-8598-4D0BF18BC20F}" destId="{00D920CB-A740-B547-AAE5-BFB51A03FF9F}" srcOrd="0" destOrd="0" presId="urn:microsoft.com/office/officeart/2005/8/layout/chart3"/>
    <dgm:cxn modelId="{B54BEDD9-0F8B-3A41-80D9-65DE5E9AB29E}" type="presParOf" srcId="{5D5F3C55-D05B-E94C-8598-4D0BF18BC20F}" destId="{ED75B13C-301A-5643-A5A6-78176E0AA591}" srcOrd="1" destOrd="0" presId="urn:microsoft.com/office/officeart/2005/8/layout/chart3"/>
    <dgm:cxn modelId="{A91B9554-22FF-DD43-BB42-67B5F6FB7038}" type="presParOf" srcId="{5D5F3C55-D05B-E94C-8598-4D0BF18BC20F}" destId="{AED51D9B-00B6-8349-B4A9-F8D813C742BE}" srcOrd="2" destOrd="0" presId="urn:microsoft.com/office/officeart/2005/8/layout/chart3"/>
    <dgm:cxn modelId="{ABCD4930-48EC-AB4F-9C04-B8E35435BBE7}" type="presParOf" srcId="{5D5F3C55-D05B-E94C-8598-4D0BF18BC20F}" destId="{7B0CD306-724F-2447-A0E5-9EF32F046ACA}" srcOrd="3" destOrd="0" presId="urn:microsoft.com/office/officeart/2005/8/layout/chart3"/>
    <dgm:cxn modelId="{70EAD2F6-9E26-B744-AF36-A205960BADB0}" type="presParOf" srcId="{5D5F3C55-D05B-E94C-8598-4D0BF18BC20F}" destId="{1D2A28BD-F04D-9D4D-989C-A8109186EE68}" srcOrd="4" destOrd="0" presId="urn:microsoft.com/office/officeart/2005/8/layout/chart3"/>
    <dgm:cxn modelId="{5FC231D0-63B4-2148-AEF5-818C0F7F8D55}" type="presParOf" srcId="{5D5F3C55-D05B-E94C-8598-4D0BF18BC20F}" destId="{CACB4179-962B-5C44-8A14-FDC253588648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1B021F44-EE3C-134E-B444-F3A6AF4671D1}" type="doc">
      <dgm:prSet loTypeId="urn:microsoft.com/office/officeart/2005/8/layout/hProcess9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4B237B14-C0E0-0341-B177-DFA0AEE6D38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Hikaye kitabı etrafında çocuklarla etkileşim kurmanın doğallığından yararlanır.</a:t>
          </a:r>
        </a:p>
      </dgm:t>
    </dgm:pt>
    <dgm:pt modelId="{A4CB8058-942B-5548-AB32-87514D126714}" type="parTrans" cxnId="{86310A68-D5C4-3044-B523-85D86488C43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7FF90EF-9795-A64C-9C18-65D709D6E362}" type="sibTrans" cxnId="{86310A68-D5C4-3044-B523-85D86488C43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B9CE5C4-1DE3-064D-BFF0-74A988408AD2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 sorma, yorum yapma ve sıra alma davranışlarını kazandırır. </a:t>
          </a:r>
        </a:p>
      </dgm:t>
    </dgm:pt>
    <dgm:pt modelId="{7AEC3F54-83E6-6845-86CC-005C9442CA81}" type="parTrans" cxnId="{45E12EA5-6242-F74B-9B54-0736CCF96DC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D882929-CA23-6342-8388-F6E0705C689E}" type="sibTrans" cxnId="{45E12EA5-6242-F74B-9B54-0736CCF96DC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D47D154-88ED-D14B-973A-3ECFE6D8586F}" type="pres">
      <dgm:prSet presAssocID="{1B021F44-EE3C-134E-B444-F3A6AF4671D1}" presName="CompostProcess" presStyleCnt="0">
        <dgm:presLayoutVars>
          <dgm:dir/>
          <dgm:resizeHandles val="exact"/>
        </dgm:presLayoutVars>
      </dgm:prSet>
      <dgm:spPr/>
    </dgm:pt>
    <dgm:pt modelId="{15BFF14C-EF51-DF4A-8CF9-1F57D58B9AC9}" type="pres">
      <dgm:prSet presAssocID="{1B021F44-EE3C-134E-B444-F3A6AF4671D1}" presName="arrow" presStyleLbl="bgShp" presStyleIdx="0" presStyleCnt="1"/>
      <dgm:spPr/>
    </dgm:pt>
    <dgm:pt modelId="{F593B5FE-5AD6-F747-9FDF-A9DA1812D709}" type="pres">
      <dgm:prSet presAssocID="{1B021F44-EE3C-134E-B444-F3A6AF4671D1}" presName="linearProcess" presStyleCnt="0"/>
      <dgm:spPr/>
    </dgm:pt>
    <dgm:pt modelId="{0A6EB7FF-11E9-2243-A487-6922D5AC104D}" type="pres">
      <dgm:prSet presAssocID="{4B237B14-C0E0-0341-B177-DFA0AEE6D387}" presName="textNode" presStyleLbl="node1" presStyleIdx="0" presStyleCnt="2">
        <dgm:presLayoutVars>
          <dgm:bulletEnabled val="1"/>
        </dgm:presLayoutVars>
      </dgm:prSet>
      <dgm:spPr/>
    </dgm:pt>
    <dgm:pt modelId="{A51E5E2C-BD30-244C-83F1-A26EFBC4ED16}" type="pres">
      <dgm:prSet presAssocID="{E7FF90EF-9795-A64C-9C18-65D709D6E362}" presName="sibTrans" presStyleCnt="0"/>
      <dgm:spPr/>
    </dgm:pt>
    <dgm:pt modelId="{C2C55A77-D8CA-7744-A687-DA694897CB55}" type="pres">
      <dgm:prSet presAssocID="{7B9CE5C4-1DE3-064D-BFF0-74A988408AD2}" presName="textNode" presStyleLbl="node1" presStyleIdx="1" presStyleCnt="2">
        <dgm:presLayoutVars>
          <dgm:bulletEnabled val="1"/>
        </dgm:presLayoutVars>
      </dgm:prSet>
      <dgm:spPr/>
    </dgm:pt>
  </dgm:ptLst>
  <dgm:cxnLst>
    <dgm:cxn modelId="{5318DC0F-726C-B347-89FB-6D2174458BE7}" type="presOf" srcId="{7B9CE5C4-1DE3-064D-BFF0-74A988408AD2}" destId="{C2C55A77-D8CA-7744-A687-DA694897CB55}" srcOrd="0" destOrd="0" presId="urn:microsoft.com/office/officeart/2005/8/layout/hProcess9"/>
    <dgm:cxn modelId="{86310A68-D5C4-3044-B523-85D86488C436}" srcId="{1B021F44-EE3C-134E-B444-F3A6AF4671D1}" destId="{4B237B14-C0E0-0341-B177-DFA0AEE6D387}" srcOrd="0" destOrd="0" parTransId="{A4CB8058-942B-5548-AB32-87514D126714}" sibTransId="{E7FF90EF-9795-A64C-9C18-65D709D6E362}"/>
    <dgm:cxn modelId="{E5FA2683-0140-A24C-B24C-672233D244D8}" type="presOf" srcId="{4B237B14-C0E0-0341-B177-DFA0AEE6D387}" destId="{0A6EB7FF-11E9-2243-A487-6922D5AC104D}" srcOrd="0" destOrd="0" presId="urn:microsoft.com/office/officeart/2005/8/layout/hProcess9"/>
    <dgm:cxn modelId="{45E12EA5-6242-F74B-9B54-0736CCF96DC0}" srcId="{1B021F44-EE3C-134E-B444-F3A6AF4671D1}" destId="{7B9CE5C4-1DE3-064D-BFF0-74A988408AD2}" srcOrd="1" destOrd="0" parTransId="{7AEC3F54-83E6-6845-86CC-005C9442CA81}" sibTransId="{CD882929-CA23-6342-8388-F6E0705C689E}"/>
    <dgm:cxn modelId="{C6FAEAE8-FB7D-1C4F-8504-FED594A48ED1}" type="presOf" srcId="{1B021F44-EE3C-134E-B444-F3A6AF4671D1}" destId="{DD47D154-88ED-D14B-973A-3ECFE6D8586F}" srcOrd="0" destOrd="0" presId="urn:microsoft.com/office/officeart/2005/8/layout/hProcess9"/>
    <dgm:cxn modelId="{69ADEEA5-4130-EA4C-8C3A-785A1A54618E}" type="presParOf" srcId="{DD47D154-88ED-D14B-973A-3ECFE6D8586F}" destId="{15BFF14C-EF51-DF4A-8CF9-1F57D58B9AC9}" srcOrd="0" destOrd="0" presId="urn:microsoft.com/office/officeart/2005/8/layout/hProcess9"/>
    <dgm:cxn modelId="{1F85A2B0-7AC5-6341-9822-D5631D90E6B7}" type="presParOf" srcId="{DD47D154-88ED-D14B-973A-3ECFE6D8586F}" destId="{F593B5FE-5AD6-F747-9FDF-A9DA1812D709}" srcOrd="1" destOrd="0" presId="urn:microsoft.com/office/officeart/2005/8/layout/hProcess9"/>
    <dgm:cxn modelId="{15478D62-E5F6-6C44-A8AE-D27221CB7995}" type="presParOf" srcId="{F593B5FE-5AD6-F747-9FDF-A9DA1812D709}" destId="{0A6EB7FF-11E9-2243-A487-6922D5AC104D}" srcOrd="0" destOrd="0" presId="urn:microsoft.com/office/officeart/2005/8/layout/hProcess9"/>
    <dgm:cxn modelId="{A4CDC932-7812-8440-9843-3CE2A2F059C1}" type="presParOf" srcId="{F593B5FE-5AD6-F747-9FDF-A9DA1812D709}" destId="{A51E5E2C-BD30-244C-83F1-A26EFBC4ED16}" srcOrd="1" destOrd="0" presId="urn:microsoft.com/office/officeart/2005/8/layout/hProcess9"/>
    <dgm:cxn modelId="{7C49EEB3-FD43-AA45-BEF1-94EBA0952601}" type="presParOf" srcId="{F593B5FE-5AD6-F747-9FDF-A9DA1812D709}" destId="{C2C55A77-D8CA-7744-A687-DA694897CB55}" srcOrd="2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39008EE1-93B8-E442-BF11-9BB5BF7360C8}" type="doc">
      <dgm:prSet loTypeId="urn:microsoft.com/office/officeart/2005/8/layout/cycle7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E7B6D4D-E2CD-4940-8D09-620443D7B4DF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Yorum yapma/ yorumlama</a:t>
          </a:r>
        </a:p>
      </dgm:t>
    </dgm:pt>
    <dgm:pt modelId="{10E55DB2-16F4-C64F-9E36-5EADAABD1973}" type="parTrans" cxnId="{0CD98F52-55DD-BE41-A10C-0B2C7C3F184D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9AAC7F9-3CBD-794A-958F-276FFCC87E7E}" type="sibTrans" cxnId="{0CD98F52-55DD-BE41-A10C-0B2C7C3F184D}">
      <dgm:prSet custT="1"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6A845F1-F766-FE4B-AB98-02D65867D2B7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 sorma</a:t>
          </a:r>
        </a:p>
      </dgm:t>
    </dgm:pt>
    <dgm:pt modelId="{BB3671E8-537C-BC46-953C-A6696138DCAE}" type="parTrans" cxnId="{ED10DE72-1DA1-BE43-AAF7-CBA4F2C70BFF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9B83EC4-CED7-0647-8617-0F7EFE1FF543}" type="sibTrans" cxnId="{ED10DE72-1DA1-BE43-AAF7-CBA4F2C70BFF}">
      <dgm:prSet custT="1"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2982D00-05F7-954A-AAF7-AFEC9B56FB03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Genişleterek yanıtlama</a:t>
          </a:r>
        </a:p>
      </dgm:t>
    </dgm:pt>
    <dgm:pt modelId="{90E4B494-F9A2-664E-84A2-C6E4C9326EC3}" type="parTrans" cxnId="{04297C61-D9AA-A94E-9234-A820CEC60851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A4BA515-CC89-A741-9D2B-74B0501042E6}" type="sibTrans" cxnId="{04297C61-D9AA-A94E-9234-A820CEC60851}">
      <dgm:prSet custT="1"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8CA5DDA-C08B-1C43-A930-5E7446191B99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Yanıt/Tepki süresi verme</a:t>
          </a:r>
        </a:p>
      </dgm:t>
    </dgm:pt>
    <dgm:pt modelId="{022F42AB-1285-894C-822A-4757E7ACE9DB}" type="parTrans" cxnId="{CF6C4F10-99E6-7F46-99A3-4E982749A529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DBB8896-32F9-B249-AAF4-124C89006654}" type="sibTrans" cxnId="{CF6C4F10-99E6-7F46-99A3-4E982749A529}">
      <dgm:prSet custT="1"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A02C656-D7DB-634B-94C5-9FDB43C37B6A}" type="pres">
      <dgm:prSet presAssocID="{39008EE1-93B8-E442-BF11-9BB5BF7360C8}" presName="Name0" presStyleCnt="0">
        <dgm:presLayoutVars>
          <dgm:dir/>
          <dgm:resizeHandles val="exact"/>
        </dgm:presLayoutVars>
      </dgm:prSet>
      <dgm:spPr/>
    </dgm:pt>
    <dgm:pt modelId="{3DADF62F-BB98-1142-AFEB-64A81E59E99A}" type="pres">
      <dgm:prSet presAssocID="{8E7B6D4D-E2CD-4940-8D09-620443D7B4DF}" presName="node" presStyleLbl="node1" presStyleIdx="0" presStyleCnt="4">
        <dgm:presLayoutVars>
          <dgm:bulletEnabled val="1"/>
        </dgm:presLayoutVars>
      </dgm:prSet>
      <dgm:spPr/>
    </dgm:pt>
    <dgm:pt modelId="{5D3EBA5D-3E3A-DB49-A74C-BC2819FDFF61}" type="pres">
      <dgm:prSet presAssocID="{69AAC7F9-3CBD-794A-958F-276FFCC87E7E}" presName="sibTrans" presStyleLbl="sibTrans2D1" presStyleIdx="0" presStyleCnt="4"/>
      <dgm:spPr/>
    </dgm:pt>
    <dgm:pt modelId="{63CF330E-8DF7-7546-BE03-0D5F050922C8}" type="pres">
      <dgm:prSet presAssocID="{69AAC7F9-3CBD-794A-958F-276FFCC87E7E}" presName="connectorText" presStyleLbl="sibTrans2D1" presStyleIdx="0" presStyleCnt="4"/>
      <dgm:spPr/>
    </dgm:pt>
    <dgm:pt modelId="{DBCA7423-6978-EF41-A0A7-0B64B5BAB3AA}" type="pres">
      <dgm:prSet presAssocID="{96A845F1-F766-FE4B-AB98-02D65867D2B7}" presName="node" presStyleLbl="node1" presStyleIdx="1" presStyleCnt="4">
        <dgm:presLayoutVars>
          <dgm:bulletEnabled val="1"/>
        </dgm:presLayoutVars>
      </dgm:prSet>
      <dgm:spPr/>
    </dgm:pt>
    <dgm:pt modelId="{A0544C0A-A9CC-3A4D-848C-DA33FD723992}" type="pres">
      <dgm:prSet presAssocID="{99B83EC4-CED7-0647-8617-0F7EFE1FF543}" presName="sibTrans" presStyleLbl="sibTrans2D1" presStyleIdx="1" presStyleCnt="4"/>
      <dgm:spPr/>
    </dgm:pt>
    <dgm:pt modelId="{08398277-3958-6344-ABCB-967950BB2A83}" type="pres">
      <dgm:prSet presAssocID="{99B83EC4-CED7-0647-8617-0F7EFE1FF543}" presName="connectorText" presStyleLbl="sibTrans2D1" presStyleIdx="1" presStyleCnt="4"/>
      <dgm:spPr/>
    </dgm:pt>
    <dgm:pt modelId="{5C4BB4E8-860A-7F4D-A795-8D7547676C6A}" type="pres">
      <dgm:prSet presAssocID="{C2982D00-05F7-954A-AAF7-AFEC9B56FB03}" presName="node" presStyleLbl="node1" presStyleIdx="2" presStyleCnt="4">
        <dgm:presLayoutVars>
          <dgm:bulletEnabled val="1"/>
        </dgm:presLayoutVars>
      </dgm:prSet>
      <dgm:spPr/>
    </dgm:pt>
    <dgm:pt modelId="{C0986C15-C10D-EA4D-99E1-CF5B1D995AB3}" type="pres">
      <dgm:prSet presAssocID="{CA4BA515-CC89-A741-9D2B-74B0501042E6}" presName="sibTrans" presStyleLbl="sibTrans2D1" presStyleIdx="2" presStyleCnt="4"/>
      <dgm:spPr/>
    </dgm:pt>
    <dgm:pt modelId="{AE7AB3D2-DA0F-7043-8B5D-8126E23C67E2}" type="pres">
      <dgm:prSet presAssocID="{CA4BA515-CC89-A741-9D2B-74B0501042E6}" presName="connectorText" presStyleLbl="sibTrans2D1" presStyleIdx="2" presStyleCnt="4"/>
      <dgm:spPr/>
    </dgm:pt>
    <dgm:pt modelId="{60E14FC1-D5CD-CA43-AABF-E0F90153E8D5}" type="pres">
      <dgm:prSet presAssocID="{B8CA5DDA-C08B-1C43-A930-5E7446191B99}" presName="node" presStyleLbl="node1" presStyleIdx="3" presStyleCnt="4">
        <dgm:presLayoutVars>
          <dgm:bulletEnabled val="1"/>
        </dgm:presLayoutVars>
      </dgm:prSet>
      <dgm:spPr/>
    </dgm:pt>
    <dgm:pt modelId="{DE6E6758-B3FB-4447-B042-3F28284B7FB6}" type="pres">
      <dgm:prSet presAssocID="{BDBB8896-32F9-B249-AAF4-124C89006654}" presName="sibTrans" presStyleLbl="sibTrans2D1" presStyleIdx="3" presStyleCnt="4"/>
      <dgm:spPr/>
    </dgm:pt>
    <dgm:pt modelId="{FDC7BEC5-0EF0-A445-A333-B150C323CA77}" type="pres">
      <dgm:prSet presAssocID="{BDBB8896-32F9-B249-AAF4-124C89006654}" presName="connectorText" presStyleLbl="sibTrans2D1" presStyleIdx="3" presStyleCnt="4"/>
      <dgm:spPr/>
    </dgm:pt>
  </dgm:ptLst>
  <dgm:cxnLst>
    <dgm:cxn modelId="{CF6C4F10-99E6-7F46-99A3-4E982749A529}" srcId="{39008EE1-93B8-E442-BF11-9BB5BF7360C8}" destId="{B8CA5DDA-C08B-1C43-A930-5E7446191B99}" srcOrd="3" destOrd="0" parTransId="{022F42AB-1285-894C-822A-4757E7ACE9DB}" sibTransId="{BDBB8896-32F9-B249-AAF4-124C89006654}"/>
    <dgm:cxn modelId="{3F9AC727-A074-4F4C-BF7D-D0122CA6D1AD}" type="presOf" srcId="{8E7B6D4D-E2CD-4940-8D09-620443D7B4DF}" destId="{3DADF62F-BB98-1142-AFEB-64A81E59E99A}" srcOrd="0" destOrd="0" presId="urn:microsoft.com/office/officeart/2005/8/layout/cycle7"/>
    <dgm:cxn modelId="{4AA7DE2D-7790-9F48-94F1-F83FD5369D97}" type="presOf" srcId="{99B83EC4-CED7-0647-8617-0F7EFE1FF543}" destId="{A0544C0A-A9CC-3A4D-848C-DA33FD723992}" srcOrd="0" destOrd="0" presId="urn:microsoft.com/office/officeart/2005/8/layout/cycle7"/>
    <dgm:cxn modelId="{D19A722F-5AB5-8A4B-9DD4-B37990E6AB24}" type="presOf" srcId="{CA4BA515-CC89-A741-9D2B-74B0501042E6}" destId="{C0986C15-C10D-EA4D-99E1-CF5B1D995AB3}" srcOrd="0" destOrd="0" presId="urn:microsoft.com/office/officeart/2005/8/layout/cycle7"/>
    <dgm:cxn modelId="{1A12733E-DC1C-9E4C-AE2D-D64D63A8F9F2}" type="presOf" srcId="{96A845F1-F766-FE4B-AB98-02D65867D2B7}" destId="{DBCA7423-6978-EF41-A0A7-0B64B5BAB3AA}" srcOrd="0" destOrd="0" presId="urn:microsoft.com/office/officeart/2005/8/layout/cycle7"/>
    <dgm:cxn modelId="{0CD98F52-55DD-BE41-A10C-0B2C7C3F184D}" srcId="{39008EE1-93B8-E442-BF11-9BB5BF7360C8}" destId="{8E7B6D4D-E2CD-4940-8D09-620443D7B4DF}" srcOrd="0" destOrd="0" parTransId="{10E55DB2-16F4-C64F-9E36-5EADAABD1973}" sibTransId="{69AAC7F9-3CBD-794A-958F-276FFCC87E7E}"/>
    <dgm:cxn modelId="{04297C61-D9AA-A94E-9234-A820CEC60851}" srcId="{39008EE1-93B8-E442-BF11-9BB5BF7360C8}" destId="{C2982D00-05F7-954A-AAF7-AFEC9B56FB03}" srcOrd="2" destOrd="0" parTransId="{90E4B494-F9A2-664E-84A2-C6E4C9326EC3}" sibTransId="{CA4BA515-CC89-A741-9D2B-74B0501042E6}"/>
    <dgm:cxn modelId="{6F4DE462-D246-0D42-B91F-8A5CF44E41E8}" type="presOf" srcId="{CA4BA515-CC89-A741-9D2B-74B0501042E6}" destId="{AE7AB3D2-DA0F-7043-8B5D-8126E23C67E2}" srcOrd="1" destOrd="0" presId="urn:microsoft.com/office/officeart/2005/8/layout/cycle7"/>
    <dgm:cxn modelId="{8EDE276A-287D-414C-B2FB-732C84B3C3F9}" type="presOf" srcId="{BDBB8896-32F9-B249-AAF4-124C89006654}" destId="{DE6E6758-B3FB-4447-B042-3F28284B7FB6}" srcOrd="0" destOrd="0" presId="urn:microsoft.com/office/officeart/2005/8/layout/cycle7"/>
    <dgm:cxn modelId="{ED10DE72-1DA1-BE43-AAF7-CBA4F2C70BFF}" srcId="{39008EE1-93B8-E442-BF11-9BB5BF7360C8}" destId="{96A845F1-F766-FE4B-AB98-02D65867D2B7}" srcOrd="1" destOrd="0" parTransId="{BB3671E8-537C-BC46-953C-A6696138DCAE}" sibTransId="{99B83EC4-CED7-0647-8617-0F7EFE1FF543}"/>
    <dgm:cxn modelId="{ECF8107E-FBF4-9D48-BA2A-697541874D29}" type="presOf" srcId="{39008EE1-93B8-E442-BF11-9BB5BF7360C8}" destId="{AA02C656-D7DB-634B-94C5-9FDB43C37B6A}" srcOrd="0" destOrd="0" presId="urn:microsoft.com/office/officeart/2005/8/layout/cycle7"/>
    <dgm:cxn modelId="{DD73989F-2B68-DE43-ABFC-291310AC1BBD}" type="presOf" srcId="{C2982D00-05F7-954A-AAF7-AFEC9B56FB03}" destId="{5C4BB4E8-860A-7F4D-A795-8D7547676C6A}" srcOrd="0" destOrd="0" presId="urn:microsoft.com/office/officeart/2005/8/layout/cycle7"/>
    <dgm:cxn modelId="{C6E7BDA3-6492-2C44-B8D8-60C2B28F6165}" type="presOf" srcId="{B8CA5DDA-C08B-1C43-A930-5E7446191B99}" destId="{60E14FC1-D5CD-CA43-AABF-E0F90153E8D5}" srcOrd="0" destOrd="0" presId="urn:microsoft.com/office/officeart/2005/8/layout/cycle7"/>
    <dgm:cxn modelId="{938C7FB5-CE11-A645-854C-21F60F2DD58B}" type="presOf" srcId="{69AAC7F9-3CBD-794A-958F-276FFCC87E7E}" destId="{5D3EBA5D-3E3A-DB49-A74C-BC2819FDFF61}" srcOrd="0" destOrd="0" presId="urn:microsoft.com/office/officeart/2005/8/layout/cycle7"/>
    <dgm:cxn modelId="{5B3D3AB6-C4E6-824B-B406-221C62CF7A70}" type="presOf" srcId="{BDBB8896-32F9-B249-AAF4-124C89006654}" destId="{FDC7BEC5-0EF0-A445-A333-B150C323CA77}" srcOrd="1" destOrd="0" presId="urn:microsoft.com/office/officeart/2005/8/layout/cycle7"/>
    <dgm:cxn modelId="{18ED72E4-0946-7A47-B671-D8D7AA661EF5}" type="presOf" srcId="{99B83EC4-CED7-0647-8617-0F7EFE1FF543}" destId="{08398277-3958-6344-ABCB-967950BB2A83}" srcOrd="1" destOrd="0" presId="urn:microsoft.com/office/officeart/2005/8/layout/cycle7"/>
    <dgm:cxn modelId="{63B583F4-3BBB-0B41-B19F-F09FD3E7198F}" type="presOf" srcId="{69AAC7F9-3CBD-794A-958F-276FFCC87E7E}" destId="{63CF330E-8DF7-7546-BE03-0D5F050922C8}" srcOrd="1" destOrd="0" presId="urn:microsoft.com/office/officeart/2005/8/layout/cycle7"/>
    <dgm:cxn modelId="{49CB50D2-F3DE-2848-A5E5-E842413F0F5D}" type="presParOf" srcId="{AA02C656-D7DB-634B-94C5-9FDB43C37B6A}" destId="{3DADF62F-BB98-1142-AFEB-64A81E59E99A}" srcOrd="0" destOrd="0" presId="urn:microsoft.com/office/officeart/2005/8/layout/cycle7"/>
    <dgm:cxn modelId="{2C8FAD96-BAF8-154C-AAE2-145038922704}" type="presParOf" srcId="{AA02C656-D7DB-634B-94C5-9FDB43C37B6A}" destId="{5D3EBA5D-3E3A-DB49-A74C-BC2819FDFF61}" srcOrd="1" destOrd="0" presId="urn:microsoft.com/office/officeart/2005/8/layout/cycle7"/>
    <dgm:cxn modelId="{7F006934-B6F9-6A42-9C9F-5D3052052F34}" type="presParOf" srcId="{5D3EBA5D-3E3A-DB49-A74C-BC2819FDFF61}" destId="{63CF330E-8DF7-7546-BE03-0D5F050922C8}" srcOrd="0" destOrd="0" presId="urn:microsoft.com/office/officeart/2005/8/layout/cycle7"/>
    <dgm:cxn modelId="{9BC596D5-3EE4-BB44-8136-178539E2E4CF}" type="presParOf" srcId="{AA02C656-D7DB-634B-94C5-9FDB43C37B6A}" destId="{DBCA7423-6978-EF41-A0A7-0B64B5BAB3AA}" srcOrd="2" destOrd="0" presId="urn:microsoft.com/office/officeart/2005/8/layout/cycle7"/>
    <dgm:cxn modelId="{7F65E83A-3E96-7B44-B129-5FEEA980E9FD}" type="presParOf" srcId="{AA02C656-D7DB-634B-94C5-9FDB43C37B6A}" destId="{A0544C0A-A9CC-3A4D-848C-DA33FD723992}" srcOrd="3" destOrd="0" presId="urn:microsoft.com/office/officeart/2005/8/layout/cycle7"/>
    <dgm:cxn modelId="{8F1E1100-3F7D-5247-AEDB-81BEC88BAB3F}" type="presParOf" srcId="{A0544C0A-A9CC-3A4D-848C-DA33FD723992}" destId="{08398277-3958-6344-ABCB-967950BB2A83}" srcOrd="0" destOrd="0" presId="urn:microsoft.com/office/officeart/2005/8/layout/cycle7"/>
    <dgm:cxn modelId="{81CE6E2A-F7F4-7C43-9917-AA7F19F959EF}" type="presParOf" srcId="{AA02C656-D7DB-634B-94C5-9FDB43C37B6A}" destId="{5C4BB4E8-860A-7F4D-A795-8D7547676C6A}" srcOrd="4" destOrd="0" presId="urn:microsoft.com/office/officeart/2005/8/layout/cycle7"/>
    <dgm:cxn modelId="{462C6161-3318-B04D-9863-D2FD96C0D732}" type="presParOf" srcId="{AA02C656-D7DB-634B-94C5-9FDB43C37B6A}" destId="{C0986C15-C10D-EA4D-99E1-CF5B1D995AB3}" srcOrd="5" destOrd="0" presId="urn:microsoft.com/office/officeart/2005/8/layout/cycle7"/>
    <dgm:cxn modelId="{BB63FDF1-FC61-8C4D-BF79-CBA07E493FB6}" type="presParOf" srcId="{C0986C15-C10D-EA4D-99E1-CF5B1D995AB3}" destId="{AE7AB3D2-DA0F-7043-8B5D-8126E23C67E2}" srcOrd="0" destOrd="0" presId="urn:microsoft.com/office/officeart/2005/8/layout/cycle7"/>
    <dgm:cxn modelId="{207B5582-7448-CD46-94C1-AE736E27E9FC}" type="presParOf" srcId="{AA02C656-D7DB-634B-94C5-9FDB43C37B6A}" destId="{60E14FC1-D5CD-CA43-AABF-E0F90153E8D5}" srcOrd="6" destOrd="0" presId="urn:microsoft.com/office/officeart/2005/8/layout/cycle7"/>
    <dgm:cxn modelId="{915C97FD-5F86-3148-9C69-121FAD35A6F6}" type="presParOf" srcId="{AA02C656-D7DB-634B-94C5-9FDB43C37B6A}" destId="{DE6E6758-B3FB-4447-B042-3F28284B7FB6}" srcOrd="7" destOrd="0" presId="urn:microsoft.com/office/officeart/2005/8/layout/cycle7"/>
    <dgm:cxn modelId="{7E155C5B-ABB8-3B49-89EC-933ADDE8DECF}" type="presParOf" srcId="{DE6E6758-B3FB-4447-B042-3F28284B7FB6}" destId="{FDC7BEC5-0EF0-A445-A333-B150C323CA77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742D88E7-3715-464D-B9C9-843A99403FB0}" type="doc">
      <dgm:prSet loTypeId="urn:microsoft.com/office/officeart/2008/layout/VerticalCurvedLis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ABDE7B21-FEE1-2940-84AA-711D136511C6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Talep etme becerisini öğretmek için kullanılır.</a:t>
          </a:r>
        </a:p>
      </dgm:t>
    </dgm:pt>
    <dgm:pt modelId="{0BE36C34-C60F-D64B-951A-2C32133B268D}" type="parTrans" cxnId="{420C2709-58F3-8546-A4DE-3BD63A6D8D1D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63291F8-942E-7845-BEF5-DC4A9A8CE087}" type="sibTrans" cxnId="{420C2709-58F3-8546-A4DE-3BD63A6D8D1D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9E1E6F7-33B6-664A-ABE7-7B6CDA33E299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Rutinlerden yararlanılır. </a:t>
          </a:r>
        </a:p>
      </dgm:t>
    </dgm:pt>
    <dgm:pt modelId="{BD5BEEF5-524C-2A46-A146-2F334C209464}" type="parTrans" cxnId="{D67D422D-B82C-3841-A9AA-F422C7B34A2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7FA089-46A5-1344-BBD6-839F1A71AD1F}" type="sibTrans" cxnId="{D67D422D-B82C-3841-A9AA-F422C7B34A28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37C8EF9-9A7C-D840-85F1-BAD7585A5A41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Rutinlerin belirli basamakları  planlı biçimde kesintiye uğratılır</a:t>
          </a:r>
        </a:p>
      </dgm:t>
    </dgm:pt>
    <dgm:pt modelId="{236988C7-CE58-4247-858D-275675D07F27}" type="parTrans" cxnId="{C1EBB2DE-4850-0444-A3FD-0F0DC54AEDB4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E3C1189-8362-A24B-BC82-CE033A20B775}" type="sibTrans" cxnId="{C1EBB2DE-4850-0444-A3FD-0F0DC54AEDB4}">
      <dgm:prSet/>
      <dgm:spPr/>
      <dgm:t>
        <a:bodyPr/>
        <a:lstStyle/>
        <a:p>
          <a:endParaRPr lang="tr-TR" sz="20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F1DB6BC-C374-C241-9A3E-8D071402727B}" type="pres">
      <dgm:prSet presAssocID="{742D88E7-3715-464D-B9C9-843A99403FB0}" presName="Name0" presStyleCnt="0">
        <dgm:presLayoutVars>
          <dgm:chMax val="7"/>
          <dgm:chPref val="7"/>
          <dgm:dir/>
        </dgm:presLayoutVars>
      </dgm:prSet>
      <dgm:spPr/>
    </dgm:pt>
    <dgm:pt modelId="{AE2D462E-D9DF-274D-BEA0-D3B4FB6AA521}" type="pres">
      <dgm:prSet presAssocID="{742D88E7-3715-464D-B9C9-843A99403FB0}" presName="Name1" presStyleCnt="0"/>
      <dgm:spPr/>
    </dgm:pt>
    <dgm:pt modelId="{8A547F25-E0D3-A44A-A78A-6179ED5CDF7E}" type="pres">
      <dgm:prSet presAssocID="{742D88E7-3715-464D-B9C9-843A99403FB0}" presName="cycle" presStyleCnt="0"/>
      <dgm:spPr/>
    </dgm:pt>
    <dgm:pt modelId="{FA4E6B14-C699-2942-BA73-B3935A72FFE5}" type="pres">
      <dgm:prSet presAssocID="{742D88E7-3715-464D-B9C9-843A99403FB0}" presName="srcNode" presStyleLbl="node1" presStyleIdx="0" presStyleCnt="3"/>
      <dgm:spPr/>
    </dgm:pt>
    <dgm:pt modelId="{C4C59503-EECB-E846-9901-A6580D6C71E7}" type="pres">
      <dgm:prSet presAssocID="{742D88E7-3715-464D-B9C9-843A99403FB0}" presName="conn" presStyleLbl="parChTrans1D2" presStyleIdx="0" presStyleCnt="1"/>
      <dgm:spPr/>
    </dgm:pt>
    <dgm:pt modelId="{5F8BE919-F1E9-0347-8728-FB65552B95BB}" type="pres">
      <dgm:prSet presAssocID="{742D88E7-3715-464D-B9C9-843A99403FB0}" presName="extraNode" presStyleLbl="node1" presStyleIdx="0" presStyleCnt="3"/>
      <dgm:spPr/>
    </dgm:pt>
    <dgm:pt modelId="{B6425DF7-57D0-E04F-B42A-AE615C2A691D}" type="pres">
      <dgm:prSet presAssocID="{742D88E7-3715-464D-B9C9-843A99403FB0}" presName="dstNode" presStyleLbl="node1" presStyleIdx="0" presStyleCnt="3"/>
      <dgm:spPr/>
    </dgm:pt>
    <dgm:pt modelId="{D05CAD80-6491-CA4C-8AD5-C036EF9D7D49}" type="pres">
      <dgm:prSet presAssocID="{ABDE7B21-FEE1-2940-84AA-711D136511C6}" presName="text_1" presStyleLbl="node1" presStyleIdx="0" presStyleCnt="3">
        <dgm:presLayoutVars>
          <dgm:bulletEnabled val="1"/>
        </dgm:presLayoutVars>
      </dgm:prSet>
      <dgm:spPr/>
    </dgm:pt>
    <dgm:pt modelId="{4C4F310E-801C-6F4D-9F9C-CCE850FAF920}" type="pres">
      <dgm:prSet presAssocID="{ABDE7B21-FEE1-2940-84AA-711D136511C6}" presName="accent_1" presStyleCnt="0"/>
      <dgm:spPr/>
    </dgm:pt>
    <dgm:pt modelId="{E2F70115-6757-3E4D-A382-D4AB3CBC98F1}" type="pres">
      <dgm:prSet presAssocID="{ABDE7B21-FEE1-2940-84AA-711D136511C6}" presName="accentRepeatNode" presStyleLbl="solidFgAcc1" presStyleIdx="0" presStyleCnt="3"/>
      <dgm:spPr/>
    </dgm:pt>
    <dgm:pt modelId="{12FEA722-2603-6A4F-A429-E2FDD53610AD}" type="pres">
      <dgm:prSet presAssocID="{59E1E6F7-33B6-664A-ABE7-7B6CDA33E299}" presName="text_2" presStyleLbl="node1" presStyleIdx="1" presStyleCnt="3">
        <dgm:presLayoutVars>
          <dgm:bulletEnabled val="1"/>
        </dgm:presLayoutVars>
      </dgm:prSet>
      <dgm:spPr/>
    </dgm:pt>
    <dgm:pt modelId="{1D3CB3F3-CEB7-E049-A77D-882040C470A0}" type="pres">
      <dgm:prSet presAssocID="{59E1E6F7-33B6-664A-ABE7-7B6CDA33E299}" presName="accent_2" presStyleCnt="0"/>
      <dgm:spPr/>
    </dgm:pt>
    <dgm:pt modelId="{897A5742-28DA-8148-A588-98EB0E503292}" type="pres">
      <dgm:prSet presAssocID="{59E1E6F7-33B6-664A-ABE7-7B6CDA33E299}" presName="accentRepeatNode" presStyleLbl="solidFgAcc1" presStyleIdx="1" presStyleCnt="3"/>
      <dgm:spPr/>
    </dgm:pt>
    <dgm:pt modelId="{E7B9C4E4-249D-7747-89A7-47E9C4AB7D48}" type="pres">
      <dgm:prSet presAssocID="{C37C8EF9-9A7C-D840-85F1-BAD7585A5A41}" presName="text_3" presStyleLbl="node1" presStyleIdx="2" presStyleCnt="3">
        <dgm:presLayoutVars>
          <dgm:bulletEnabled val="1"/>
        </dgm:presLayoutVars>
      </dgm:prSet>
      <dgm:spPr/>
    </dgm:pt>
    <dgm:pt modelId="{3E6CC164-BB26-C341-AE03-D899AFF9F1F4}" type="pres">
      <dgm:prSet presAssocID="{C37C8EF9-9A7C-D840-85F1-BAD7585A5A41}" presName="accent_3" presStyleCnt="0"/>
      <dgm:spPr/>
    </dgm:pt>
    <dgm:pt modelId="{95757B19-2D60-4941-A6C4-BEE45AA7B818}" type="pres">
      <dgm:prSet presAssocID="{C37C8EF9-9A7C-D840-85F1-BAD7585A5A41}" presName="accentRepeatNode" presStyleLbl="solidFgAcc1" presStyleIdx="2" presStyleCnt="3"/>
      <dgm:spPr/>
    </dgm:pt>
  </dgm:ptLst>
  <dgm:cxnLst>
    <dgm:cxn modelId="{420C2709-58F3-8546-A4DE-3BD63A6D8D1D}" srcId="{742D88E7-3715-464D-B9C9-843A99403FB0}" destId="{ABDE7B21-FEE1-2940-84AA-711D136511C6}" srcOrd="0" destOrd="0" parTransId="{0BE36C34-C60F-D64B-951A-2C32133B268D}" sibTransId="{263291F8-942E-7845-BEF5-DC4A9A8CE087}"/>
    <dgm:cxn modelId="{2E1A650B-8482-DD4A-8EFC-062549716132}" type="presOf" srcId="{742D88E7-3715-464D-B9C9-843A99403FB0}" destId="{AF1DB6BC-C374-C241-9A3E-8D071402727B}" srcOrd="0" destOrd="0" presId="urn:microsoft.com/office/officeart/2008/layout/VerticalCurvedList"/>
    <dgm:cxn modelId="{D67D422D-B82C-3841-A9AA-F422C7B34A28}" srcId="{742D88E7-3715-464D-B9C9-843A99403FB0}" destId="{59E1E6F7-33B6-664A-ABE7-7B6CDA33E299}" srcOrd="1" destOrd="0" parTransId="{BD5BEEF5-524C-2A46-A146-2F334C209464}" sibTransId="{ED7FA089-46A5-1344-BBD6-839F1A71AD1F}"/>
    <dgm:cxn modelId="{873B755A-7E64-0B40-890C-DB544C306643}" type="presOf" srcId="{59E1E6F7-33B6-664A-ABE7-7B6CDA33E299}" destId="{12FEA722-2603-6A4F-A429-E2FDD53610AD}" srcOrd="0" destOrd="0" presId="urn:microsoft.com/office/officeart/2008/layout/VerticalCurvedList"/>
    <dgm:cxn modelId="{CB0E3D5C-7B0A-4543-8AA0-092DB2183255}" type="presOf" srcId="{ABDE7B21-FEE1-2940-84AA-711D136511C6}" destId="{D05CAD80-6491-CA4C-8AD5-C036EF9D7D49}" srcOrd="0" destOrd="0" presId="urn:microsoft.com/office/officeart/2008/layout/VerticalCurvedList"/>
    <dgm:cxn modelId="{A4C838B8-9130-3A4D-94C4-50EDFF117989}" type="presOf" srcId="{263291F8-942E-7845-BEF5-DC4A9A8CE087}" destId="{C4C59503-EECB-E846-9901-A6580D6C71E7}" srcOrd="0" destOrd="0" presId="urn:microsoft.com/office/officeart/2008/layout/VerticalCurvedList"/>
    <dgm:cxn modelId="{C1EBB2DE-4850-0444-A3FD-0F0DC54AEDB4}" srcId="{742D88E7-3715-464D-B9C9-843A99403FB0}" destId="{C37C8EF9-9A7C-D840-85F1-BAD7585A5A41}" srcOrd="2" destOrd="0" parTransId="{236988C7-CE58-4247-858D-275675D07F27}" sibTransId="{DE3C1189-8362-A24B-BC82-CE033A20B775}"/>
    <dgm:cxn modelId="{E20E43EF-1B3E-964F-959F-5F2CD5C54BCA}" type="presOf" srcId="{C37C8EF9-9A7C-D840-85F1-BAD7585A5A41}" destId="{E7B9C4E4-249D-7747-89A7-47E9C4AB7D48}" srcOrd="0" destOrd="0" presId="urn:microsoft.com/office/officeart/2008/layout/VerticalCurvedList"/>
    <dgm:cxn modelId="{4786D1F3-D999-044F-8CAA-605D37B13EAA}" type="presParOf" srcId="{AF1DB6BC-C374-C241-9A3E-8D071402727B}" destId="{AE2D462E-D9DF-274D-BEA0-D3B4FB6AA521}" srcOrd="0" destOrd="0" presId="urn:microsoft.com/office/officeart/2008/layout/VerticalCurvedList"/>
    <dgm:cxn modelId="{8011F594-A4BB-0D4C-9EA4-23CECB721F5D}" type="presParOf" srcId="{AE2D462E-D9DF-274D-BEA0-D3B4FB6AA521}" destId="{8A547F25-E0D3-A44A-A78A-6179ED5CDF7E}" srcOrd="0" destOrd="0" presId="urn:microsoft.com/office/officeart/2008/layout/VerticalCurvedList"/>
    <dgm:cxn modelId="{3EF763C3-067F-154A-9D50-234429C26ED7}" type="presParOf" srcId="{8A547F25-E0D3-A44A-A78A-6179ED5CDF7E}" destId="{FA4E6B14-C699-2942-BA73-B3935A72FFE5}" srcOrd="0" destOrd="0" presId="urn:microsoft.com/office/officeart/2008/layout/VerticalCurvedList"/>
    <dgm:cxn modelId="{B5CD3E81-4D8B-5349-9199-B17D705659E9}" type="presParOf" srcId="{8A547F25-E0D3-A44A-A78A-6179ED5CDF7E}" destId="{C4C59503-EECB-E846-9901-A6580D6C71E7}" srcOrd="1" destOrd="0" presId="urn:microsoft.com/office/officeart/2008/layout/VerticalCurvedList"/>
    <dgm:cxn modelId="{1B664A69-273F-9A4E-A76A-CCB89DFFB274}" type="presParOf" srcId="{8A547F25-E0D3-A44A-A78A-6179ED5CDF7E}" destId="{5F8BE919-F1E9-0347-8728-FB65552B95BB}" srcOrd="2" destOrd="0" presId="urn:microsoft.com/office/officeart/2008/layout/VerticalCurvedList"/>
    <dgm:cxn modelId="{D10B90B4-FAC9-6445-8411-0A9BC3F15485}" type="presParOf" srcId="{8A547F25-E0D3-A44A-A78A-6179ED5CDF7E}" destId="{B6425DF7-57D0-E04F-B42A-AE615C2A691D}" srcOrd="3" destOrd="0" presId="urn:microsoft.com/office/officeart/2008/layout/VerticalCurvedList"/>
    <dgm:cxn modelId="{2A3B1195-3D45-2B46-9AFB-29C39F7EAA2D}" type="presParOf" srcId="{AE2D462E-D9DF-274D-BEA0-D3B4FB6AA521}" destId="{D05CAD80-6491-CA4C-8AD5-C036EF9D7D49}" srcOrd="1" destOrd="0" presId="urn:microsoft.com/office/officeart/2008/layout/VerticalCurvedList"/>
    <dgm:cxn modelId="{A1FB2BA8-1A3A-8C4A-9BF6-275BC757BE7E}" type="presParOf" srcId="{AE2D462E-D9DF-274D-BEA0-D3B4FB6AA521}" destId="{4C4F310E-801C-6F4D-9F9C-CCE850FAF920}" srcOrd="2" destOrd="0" presId="urn:microsoft.com/office/officeart/2008/layout/VerticalCurvedList"/>
    <dgm:cxn modelId="{4CB8DCE3-B48C-8349-BD61-5F182611DF72}" type="presParOf" srcId="{4C4F310E-801C-6F4D-9F9C-CCE850FAF920}" destId="{E2F70115-6757-3E4D-A382-D4AB3CBC98F1}" srcOrd="0" destOrd="0" presId="urn:microsoft.com/office/officeart/2008/layout/VerticalCurvedList"/>
    <dgm:cxn modelId="{B131195D-DB9D-974D-B6AF-70B94D8BC17D}" type="presParOf" srcId="{AE2D462E-D9DF-274D-BEA0-D3B4FB6AA521}" destId="{12FEA722-2603-6A4F-A429-E2FDD53610AD}" srcOrd="3" destOrd="0" presId="urn:microsoft.com/office/officeart/2008/layout/VerticalCurvedList"/>
    <dgm:cxn modelId="{48982A9E-45CA-9E43-A416-A1909D191F0E}" type="presParOf" srcId="{AE2D462E-D9DF-274D-BEA0-D3B4FB6AA521}" destId="{1D3CB3F3-CEB7-E049-A77D-882040C470A0}" srcOrd="4" destOrd="0" presId="urn:microsoft.com/office/officeart/2008/layout/VerticalCurvedList"/>
    <dgm:cxn modelId="{FDF5BE38-D9C1-B544-AB8A-AD8A84BDF824}" type="presParOf" srcId="{1D3CB3F3-CEB7-E049-A77D-882040C470A0}" destId="{897A5742-28DA-8148-A588-98EB0E503292}" srcOrd="0" destOrd="0" presId="urn:microsoft.com/office/officeart/2008/layout/VerticalCurvedList"/>
    <dgm:cxn modelId="{BD400F98-3764-5E47-993F-A6C09322534C}" type="presParOf" srcId="{AE2D462E-D9DF-274D-BEA0-D3B4FB6AA521}" destId="{E7B9C4E4-249D-7747-89A7-47E9C4AB7D48}" srcOrd="5" destOrd="0" presId="urn:microsoft.com/office/officeart/2008/layout/VerticalCurvedList"/>
    <dgm:cxn modelId="{CCD8996B-BA94-5E4B-BB41-2992169249A2}" type="presParOf" srcId="{AE2D462E-D9DF-274D-BEA0-D3B4FB6AA521}" destId="{3E6CC164-BB26-C341-AE03-D899AFF9F1F4}" srcOrd="6" destOrd="0" presId="urn:microsoft.com/office/officeart/2008/layout/VerticalCurvedList"/>
    <dgm:cxn modelId="{DAF13D58-2998-6B43-B266-384ED51D800F}" type="presParOf" srcId="{3E6CC164-BB26-C341-AE03-D899AFF9F1F4}" destId="{95757B19-2D60-4941-A6C4-BEE45AA7B81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1CF5F8C2-4640-2146-8A35-5F50CCDFA0FE}" type="doc">
      <dgm:prSet loTypeId="urn:microsoft.com/office/officeart/2005/8/layout/target1" loCatId="" qsTypeId="urn:microsoft.com/office/officeart/2005/8/quickstyle/simple1" qsCatId="simple" csTypeId="urn:microsoft.com/office/officeart/2005/8/colors/colorful1" csCatId="colorful" phldr="1"/>
      <dgm:spPr/>
    </dgm:pt>
    <dgm:pt modelId="{201AA9B4-0896-9544-BF4E-2CB02F92E3C0}">
      <dgm:prSet phldrT="[Metin]"/>
      <dgm:spPr/>
      <dgm:t>
        <a:bodyPr/>
        <a:lstStyle/>
        <a:p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Afazili</a:t>
          </a:r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bireylere ve onların iletişim ortaklarına etkili ve anlamlı bir sohbeti kolaylaştıracak stratejilerin öğretimini hedefler</a:t>
          </a:r>
        </a:p>
      </dgm:t>
    </dgm:pt>
    <dgm:pt modelId="{891C2168-072F-CE4C-A17A-764A2D94CD02}" type="parTrans" cxnId="{0545AC05-1B1D-B046-B166-C70AE0581F73}">
      <dgm:prSet/>
      <dgm:spPr/>
      <dgm:t>
        <a:bodyPr/>
        <a:lstStyle/>
        <a:p>
          <a:endParaRPr lang="tr-TR"/>
        </a:p>
      </dgm:t>
    </dgm:pt>
    <dgm:pt modelId="{F85366C6-3E56-3A47-88F6-EF447BE2AA0E}" type="sibTrans" cxnId="{0545AC05-1B1D-B046-B166-C70AE0581F73}">
      <dgm:prSet/>
      <dgm:spPr/>
      <dgm:t>
        <a:bodyPr/>
        <a:lstStyle/>
        <a:p>
          <a:endParaRPr lang="tr-TR"/>
        </a:p>
      </dgm:t>
    </dgm:pt>
    <dgm:pt modelId="{D9A50E08-E100-BC4A-BAF3-E46FF2F01B5F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Sözel ve sözel olmayan stratejiler iletişim ortaklarına öğretilir</a:t>
          </a:r>
        </a:p>
      </dgm:t>
    </dgm:pt>
    <dgm:pt modelId="{91974544-6882-F340-95D5-6BD4E2DA9B56}" type="parTrans" cxnId="{3DC00B15-E22C-1F44-B573-DE8DF583F85B}">
      <dgm:prSet/>
      <dgm:spPr/>
      <dgm:t>
        <a:bodyPr/>
        <a:lstStyle/>
        <a:p>
          <a:endParaRPr lang="tr-TR"/>
        </a:p>
      </dgm:t>
    </dgm:pt>
    <dgm:pt modelId="{D5A23EF8-ECBF-134C-9093-FD18FB509B9C}" type="sibTrans" cxnId="{3DC00B15-E22C-1F44-B573-DE8DF583F85B}">
      <dgm:prSet/>
      <dgm:spPr/>
      <dgm:t>
        <a:bodyPr/>
        <a:lstStyle/>
        <a:p>
          <a:endParaRPr lang="tr-TR"/>
        </a:p>
      </dgm:t>
    </dgm:pt>
    <dgm:pt modelId="{D0820D55-51F9-D746-9E86-D92FE266A0F8}">
      <dgm:prSet phldrT="[Metin]" custT="1"/>
      <dgm:spPr/>
      <dgm:t>
        <a:bodyPr/>
        <a:lstStyle/>
        <a:p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Amaç </a:t>
          </a:r>
          <a:r>
            <a:rPr lang="tr-TR" sz="20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afazili</a:t>
          </a:r>
          <a:r>
            <a:rPr lang="tr-TR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bireylerin iletişim kurmada yaşadıklarını hayal kırıklıklarını en aza indirmek</a:t>
          </a:r>
        </a:p>
      </dgm:t>
    </dgm:pt>
    <dgm:pt modelId="{C8BC21E4-4B46-9449-9798-3BFBD2F6F29E}" type="parTrans" cxnId="{7716566F-7353-5649-91FC-421321ABE987}">
      <dgm:prSet/>
      <dgm:spPr/>
      <dgm:t>
        <a:bodyPr/>
        <a:lstStyle/>
        <a:p>
          <a:endParaRPr lang="tr-TR"/>
        </a:p>
      </dgm:t>
    </dgm:pt>
    <dgm:pt modelId="{E14AAC30-D02F-3442-9BCC-A1058C124D70}" type="sibTrans" cxnId="{7716566F-7353-5649-91FC-421321ABE987}">
      <dgm:prSet/>
      <dgm:spPr/>
      <dgm:t>
        <a:bodyPr/>
        <a:lstStyle/>
        <a:p>
          <a:endParaRPr lang="tr-TR"/>
        </a:p>
      </dgm:t>
    </dgm:pt>
    <dgm:pt modelId="{4C588E52-84EF-9B47-9B51-C13A5CE8666B}" type="pres">
      <dgm:prSet presAssocID="{1CF5F8C2-4640-2146-8A35-5F50CCDFA0FE}" presName="composite" presStyleCnt="0">
        <dgm:presLayoutVars>
          <dgm:chMax val="5"/>
          <dgm:dir/>
          <dgm:resizeHandles val="exact"/>
        </dgm:presLayoutVars>
      </dgm:prSet>
      <dgm:spPr/>
    </dgm:pt>
    <dgm:pt modelId="{AA544266-C022-FC4D-8C8F-70A3F6C31E47}" type="pres">
      <dgm:prSet presAssocID="{201AA9B4-0896-9544-BF4E-2CB02F92E3C0}" presName="circle1" presStyleLbl="lnNode1" presStyleIdx="0" presStyleCnt="3" custLinFactX="-100000" custLinFactNeighborX="-107269" custLinFactNeighborY="-10629"/>
      <dgm:spPr/>
    </dgm:pt>
    <dgm:pt modelId="{2360C820-DB33-BB44-A134-2005E3362554}" type="pres">
      <dgm:prSet presAssocID="{201AA9B4-0896-9544-BF4E-2CB02F92E3C0}" presName="text1" presStyleLbl="revTx" presStyleIdx="0" presStyleCnt="3" custScaleX="361073" custLinFactNeighborX="86708" custLinFactNeighborY="4503">
        <dgm:presLayoutVars>
          <dgm:bulletEnabled val="1"/>
        </dgm:presLayoutVars>
      </dgm:prSet>
      <dgm:spPr/>
    </dgm:pt>
    <dgm:pt modelId="{45F1654D-9EDB-A14E-9FBE-12A13ADA9A19}" type="pres">
      <dgm:prSet presAssocID="{201AA9B4-0896-9544-BF4E-2CB02F92E3C0}" presName="line1" presStyleLbl="callout" presStyleIdx="0" presStyleCnt="6" custLinFactX="-131630" custLinFactY="-97922" custLinFactNeighborX="-200000" custLinFactNeighborY="-100000"/>
      <dgm:spPr/>
    </dgm:pt>
    <dgm:pt modelId="{84D0CFD6-B325-4144-A2DD-076A48520812}" type="pres">
      <dgm:prSet presAssocID="{201AA9B4-0896-9544-BF4E-2CB02F92E3C0}" presName="d1" presStyleLbl="callout" presStyleIdx="1" presStyleCnt="6" custLinFactNeighborX="-76601" custLinFactNeighborY="-3093"/>
      <dgm:spPr/>
    </dgm:pt>
    <dgm:pt modelId="{42F7CF3A-EF71-AD45-B649-CACF99A6EE6F}" type="pres">
      <dgm:prSet presAssocID="{D9A50E08-E100-BC4A-BAF3-E46FF2F01B5F}" presName="circle2" presStyleLbl="lnNode1" presStyleIdx="1" presStyleCnt="3" custLinFactNeighborX="-69090" custLinFactNeighborY="-3543"/>
      <dgm:spPr/>
    </dgm:pt>
    <dgm:pt modelId="{FA6A22BC-5C38-524F-AA79-8C576B7631C2}" type="pres">
      <dgm:prSet presAssocID="{D9A50E08-E100-BC4A-BAF3-E46FF2F01B5F}" presName="text2" presStyleLbl="revTx" presStyleIdx="1" presStyleCnt="3" custScaleX="296323" custLinFactX="3229" custLinFactNeighborX="100000" custLinFactNeighborY="11056">
        <dgm:presLayoutVars>
          <dgm:bulletEnabled val="1"/>
        </dgm:presLayoutVars>
      </dgm:prSet>
      <dgm:spPr/>
    </dgm:pt>
    <dgm:pt modelId="{73056F43-79D1-8942-A356-3B6CA7D8CFE6}" type="pres">
      <dgm:prSet presAssocID="{D9A50E08-E100-BC4A-BAF3-E46FF2F01B5F}" presName="line2" presStyleLbl="callout" presStyleIdx="2" presStyleCnt="6" custLinFactX="-131630" custLinFactY="-97922" custLinFactNeighborX="-200000" custLinFactNeighborY="-100000"/>
      <dgm:spPr/>
    </dgm:pt>
    <dgm:pt modelId="{36AEC676-5154-7F49-A0BF-81C9914FA9D9}" type="pres">
      <dgm:prSet presAssocID="{D9A50E08-E100-BC4A-BAF3-E46FF2F01B5F}" presName="d2" presStyleLbl="callout" presStyleIdx="3" presStyleCnt="6" custLinFactX="-4199" custLinFactNeighborX="-100000" custLinFactNeighborY="-3969"/>
      <dgm:spPr/>
    </dgm:pt>
    <dgm:pt modelId="{13C0E0E9-AF99-BB4D-8588-C45092278C5A}" type="pres">
      <dgm:prSet presAssocID="{D0820D55-51F9-D746-9E86-D92FE266A0F8}" presName="circle3" presStyleLbl="lnNode1" presStyleIdx="2" presStyleCnt="3" custLinFactNeighborX="-41454" custLinFactNeighborY="-2126"/>
      <dgm:spPr/>
    </dgm:pt>
    <dgm:pt modelId="{5BA0565E-F988-4E4E-A19F-EDC3BD0D3904}" type="pres">
      <dgm:prSet presAssocID="{D0820D55-51F9-D746-9E86-D92FE266A0F8}" presName="text3" presStyleLbl="revTx" presStyleIdx="2" presStyleCnt="3" custScaleX="332266" custLinFactNeighborX="73830" custLinFactNeighborY="29624">
        <dgm:presLayoutVars>
          <dgm:bulletEnabled val="1"/>
        </dgm:presLayoutVars>
      </dgm:prSet>
      <dgm:spPr/>
    </dgm:pt>
    <dgm:pt modelId="{FC5DDC39-D32D-2D4E-873D-C89796530FEB}" type="pres">
      <dgm:prSet presAssocID="{D0820D55-51F9-D746-9E86-D92FE266A0F8}" presName="line3" presStyleLbl="callout" presStyleIdx="4" presStyleCnt="6" custLinFactX="-131630" custLinFactY="-97922" custLinFactNeighborX="-200000" custLinFactNeighborY="-100000"/>
      <dgm:spPr/>
    </dgm:pt>
    <dgm:pt modelId="{6895DB3E-E01B-F040-99B6-59C1B2D80050}" type="pres">
      <dgm:prSet presAssocID="{D0820D55-51F9-D746-9E86-D92FE266A0F8}" presName="d3" presStyleLbl="callout" presStyleIdx="5" presStyleCnt="6" custLinFactX="-62883" custLinFactNeighborX="-100000" custLinFactNeighborY="-5555"/>
      <dgm:spPr/>
    </dgm:pt>
  </dgm:ptLst>
  <dgm:cxnLst>
    <dgm:cxn modelId="{0545AC05-1B1D-B046-B166-C70AE0581F73}" srcId="{1CF5F8C2-4640-2146-8A35-5F50CCDFA0FE}" destId="{201AA9B4-0896-9544-BF4E-2CB02F92E3C0}" srcOrd="0" destOrd="0" parTransId="{891C2168-072F-CE4C-A17A-764A2D94CD02}" sibTransId="{F85366C6-3E56-3A47-88F6-EF447BE2AA0E}"/>
    <dgm:cxn modelId="{E7EE9F09-F99C-E64F-BDB7-78276F95A9DD}" type="presOf" srcId="{201AA9B4-0896-9544-BF4E-2CB02F92E3C0}" destId="{2360C820-DB33-BB44-A134-2005E3362554}" srcOrd="0" destOrd="0" presId="urn:microsoft.com/office/officeart/2005/8/layout/target1"/>
    <dgm:cxn modelId="{460F230B-A40C-2547-B1F5-0EE108763287}" type="presOf" srcId="{D0820D55-51F9-D746-9E86-D92FE266A0F8}" destId="{5BA0565E-F988-4E4E-A19F-EDC3BD0D3904}" srcOrd="0" destOrd="0" presId="urn:microsoft.com/office/officeart/2005/8/layout/target1"/>
    <dgm:cxn modelId="{3DC00B15-E22C-1F44-B573-DE8DF583F85B}" srcId="{1CF5F8C2-4640-2146-8A35-5F50CCDFA0FE}" destId="{D9A50E08-E100-BC4A-BAF3-E46FF2F01B5F}" srcOrd="1" destOrd="0" parTransId="{91974544-6882-F340-95D5-6BD4E2DA9B56}" sibTransId="{D5A23EF8-ECBF-134C-9093-FD18FB509B9C}"/>
    <dgm:cxn modelId="{25037434-CEA1-B949-A2E0-1E6BEF6E4D41}" type="presOf" srcId="{1CF5F8C2-4640-2146-8A35-5F50CCDFA0FE}" destId="{4C588E52-84EF-9B47-9B51-C13A5CE8666B}" srcOrd="0" destOrd="0" presId="urn:microsoft.com/office/officeart/2005/8/layout/target1"/>
    <dgm:cxn modelId="{88A8054C-1ADB-7C41-ACE9-FE526C6C5093}" type="presOf" srcId="{D9A50E08-E100-BC4A-BAF3-E46FF2F01B5F}" destId="{FA6A22BC-5C38-524F-AA79-8C576B7631C2}" srcOrd="0" destOrd="0" presId="urn:microsoft.com/office/officeart/2005/8/layout/target1"/>
    <dgm:cxn modelId="{7716566F-7353-5649-91FC-421321ABE987}" srcId="{1CF5F8C2-4640-2146-8A35-5F50CCDFA0FE}" destId="{D0820D55-51F9-D746-9E86-D92FE266A0F8}" srcOrd="2" destOrd="0" parTransId="{C8BC21E4-4B46-9449-9798-3BFBD2F6F29E}" sibTransId="{E14AAC30-D02F-3442-9BCC-A1058C124D70}"/>
    <dgm:cxn modelId="{702B9058-4B59-5441-9D1D-0A0F8F9A4A23}" type="presParOf" srcId="{4C588E52-84EF-9B47-9B51-C13A5CE8666B}" destId="{AA544266-C022-FC4D-8C8F-70A3F6C31E47}" srcOrd="0" destOrd="0" presId="urn:microsoft.com/office/officeart/2005/8/layout/target1"/>
    <dgm:cxn modelId="{7D69095D-0B48-B446-AEB4-B2FF0E2BBFDF}" type="presParOf" srcId="{4C588E52-84EF-9B47-9B51-C13A5CE8666B}" destId="{2360C820-DB33-BB44-A134-2005E3362554}" srcOrd="1" destOrd="0" presId="urn:microsoft.com/office/officeart/2005/8/layout/target1"/>
    <dgm:cxn modelId="{A34D6CAD-DAC0-6041-B989-93F3DD18764E}" type="presParOf" srcId="{4C588E52-84EF-9B47-9B51-C13A5CE8666B}" destId="{45F1654D-9EDB-A14E-9FBE-12A13ADA9A19}" srcOrd="2" destOrd="0" presId="urn:microsoft.com/office/officeart/2005/8/layout/target1"/>
    <dgm:cxn modelId="{2DD54FBC-919C-AB4C-8BC1-803670E3B746}" type="presParOf" srcId="{4C588E52-84EF-9B47-9B51-C13A5CE8666B}" destId="{84D0CFD6-B325-4144-A2DD-076A48520812}" srcOrd="3" destOrd="0" presId="urn:microsoft.com/office/officeart/2005/8/layout/target1"/>
    <dgm:cxn modelId="{85302019-D738-ED40-B785-9B3414A1D1C0}" type="presParOf" srcId="{4C588E52-84EF-9B47-9B51-C13A5CE8666B}" destId="{42F7CF3A-EF71-AD45-B649-CACF99A6EE6F}" srcOrd="4" destOrd="0" presId="urn:microsoft.com/office/officeart/2005/8/layout/target1"/>
    <dgm:cxn modelId="{97550154-94BF-5C46-BD04-BAEEA3E3143F}" type="presParOf" srcId="{4C588E52-84EF-9B47-9B51-C13A5CE8666B}" destId="{FA6A22BC-5C38-524F-AA79-8C576B7631C2}" srcOrd="5" destOrd="0" presId="urn:microsoft.com/office/officeart/2005/8/layout/target1"/>
    <dgm:cxn modelId="{9E3A1889-2966-4244-96B5-9A78524819B7}" type="presParOf" srcId="{4C588E52-84EF-9B47-9B51-C13A5CE8666B}" destId="{73056F43-79D1-8942-A356-3B6CA7D8CFE6}" srcOrd="6" destOrd="0" presId="urn:microsoft.com/office/officeart/2005/8/layout/target1"/>
    <dgm:cxn modelId="{F4D2EAC7-DA90-BA49-AA38-F9FF89E8DBA5}" type="presParOf" srcId="{4C588E52-84EF-9B47-9B51-C13A5CE8666B}" destId="{36AEC676-5154-7F49-A0BF-81C9914FA9D9}" srcOrd="7" destOrd="0" presId="urn:microsoft.com/office/officeart/2005/8/layout/target1"/>
    <dgm:cxn modelId="{E5F0F8A6-2928-9942-A2EA-AD7625ABCA26}" type="presParOf" srcId="{4C588E52-84EF-9B47-9B51-C13A5CE8666B}" destId="{13C0E0E9-AF99-BB4D-8588-C45092278C5A}" srcOrd="8" destOrd="0" presId="urn:microsoft.com/office/officeart/2005/8/layout/target1"/>
    <dgm:cxn modelId="{539D2D5E-F28F-5841-9482-B7064E7FF930}" type="presParOf" srcId="{4C588E52-84EF-9B47-9B51-C13A5CE8666B}" destId="{5BA0565E-F988-4E4E-A19F-EDC3BD0D3904}" srcOrd="9" destOrd="0" presId="urn:microsoft.com/office/officeart/2005/8/layout/target1"/>
    <dgm:cxn modelId="{84F21CF5-8DEE-434E-9647-F704745F942A}" type="presParOf" srcId="{4C588E52-84EF-9B47-9B51-C13A5CE8666B}" destId="{FC5DDC39-D32D-2D4E-873D-C89796530FEB}" srcOrd="10" destOrd="0" presId="urn:microsoft.com/office/officeart/2005/8/layout/target1"/>
    <dgm:cxn modelId="{FD135AFE-9A1F-4346-9A28-D9591393045E}" type="presParOf" srcId="{4C588E52-84EF-9B47-9B51-C13A5CE8666B}" destId="{6895DB3E-E01B-F040-99B6-59C1B2D80050}" srcOrd="11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DCFE001-39ED-8846-B072-067FBD472A3B}" type="doc">
      <dgm:prSet loTypeId="urn:microsoft.com/office/officeart/2005/8/layout/radial4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38172FD-E0BC-EB46-B9C0-A75F19D90C6A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 yaklaşımlar</a:t>
          </a:r>
        </a:p>
      </dgm:t>
    </dgm:pt>
    <dgm:pt modelId="{751B2EBC-FEB7-F14A-B3FD-D41D251879FC}" type="parTrans" cxnId="{478890C0-79CD-C344-BB96-2DD0FAA9463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54D78FD-5ED8-CE47-B23D-EF1B3E8C5580}" type="sibTrans" cxnId="{478890C0-79CD-C344-BB96-2DD0FAA9463C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A745C4F-2716-3A41-8207-9F52064B491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Yüksek doğallıkta fırsatlar</a:t>
          </a:r>
        </a:p>
      </dgm:t>
    </dgm:pt>
    <dgm:pt modelId="{902CE409-816E-ED46-874E-EDB294183399}" type="parTrans" cxnId="{028EABE8-9E3C-5246-88F8-DA0336AE99B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E8A9FCF-3742-E546-B074-7AA2916142DD}" type="sibTrans" cxnId="{028EABE8-9E3C-5246-88F8-DA0336AE99BD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5DF5DE3-CE19-1249-92F4-7327AE747395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 düzenlemeler</a:t>
          </a:r>
        </a:p>
      </dgm:t>
    </dgm:pt>
    <dgm:pt modelId="{47A17408-4DD8-F140-A483-A92A7FAE4D08}" type="parTrans" cxnId="{5BAEC5BA-A675-3840-B0FE-F36BFDC11EE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31B0C6E-3E91-1649-9DE9-FFF3C297FEF9}" type="sibTrans" cxnId="{5BAEC5BA-A675-3840-B0FE-F36BFDC11EE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A48057C-DB91-5E42-830F-C0CDE9585AB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Bireysel amaçlar</a:t>
          </a:r>
        </a:p>
      </dgm:t>
    </dgm:pt>
    <dgm:pt modelId="{EC74DECF-4C96-F44E-939A-C8C9625E68BE}" type="parTrans" cxnId="{5B0DFF97-BADC-6D47-A2D4-07246CDBAE1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DC2F374-CF73-F849-BDCD-326AC09E24D9}" type="sibTrans" cxnId="{5B0DFF97-BADC-6D47-A2D4-07246CDBAE1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0A697B4-3042-0C49-A106-4D50F2D9BA91}" type="pres">
      <dgm:prSet presAssocID="{FDCFE001-39ED-8846-B072-067FBD472A3B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0A2EC70F-44F2-B244-AFA4-50DD41D8B54B}" type="pres">
      <dgm:prSet presAssocID="{738172FD-E0BC-EB46-B9C0-A75F19D90C6A}" presName="centerShape" presStyleLbl="node0" presStyleIdx="0" presStyleCnt="1"/>
      <dgm:spPr/>
    </dgm:pt>
    <dgm:pt modelId="{9FAE0C17-D484-1545-8C90-B3B379E41ABA}" type="pres">
      <dgm:prSet presAssocID="{902CE409-816E-ED46-874E-EDB294183399}" presName="parTrans" presStyleLbl="bgSibTrans2D1" presStyleIdx="0" presStyleCnt="3"/>
      <dgm:spPr/>
    </dgm:pt>
    <dgm:pt modelId="{88726AB4-4464-7442-9C6B-95DDF0396E8D}" type="pres">
      <dgm:prSet presAssocID="{BA745C4F-2716-3A41-8207-9F52064B4913}" presName="node" presStyleLbl="node1" presStyleIdx="0" presStyleCnt="3">
        <dgm:presLayoutVars>
          <dgm:bulletEnabled val="1"/>
        </dgm:presLayoutVars>
      </dgm:prSet>
      <dgm:spPr/>
    </dgm:pt>
    <dgm:pt modelId="{09E301D9-2EE0-7544-B29F-339B27DB6F1C}" type="pres">
      <dgm:prSet presAssocID="{47A17408-4DD8-F140-A483-A92A7FAE4D08}" presName="parTrans" presStyleLbl="bgSibTrans2D1" presStyleIdx="1" presStyleCnt="3"/>
      <dgm:spPr/>
    </dgm:pt>
    <dgm:pt modelId="{609E2729-A957-EF44-9927-30B1D9656453}" type="pres">
      <dgm:prSet presAssocID="{75DF5DE3-CE19-1249-92F4-7327AE747395}" presName="node" presStyleLbl="node1" presStyleIdx="1" presStyleCnt="3">
        <dgm:presLayoutVars>
          <dgm:bulletEnabled val="1"/>
        </dgm:presLayoutVars>
      </dgm:prSet>
      <dgm:spPr/>
    </dgm:pt>
    <dgm:pt modelId="{4B2BF9C6-A68F-BF4C-8B99-E0054D03C650}" type="pres">
      <dgm:prSet presAssocID="{EC74DECF-4C96-F44E-939A-C8C9625E68BE}" presName="parTrans" presStyleLbl="bgSibTrans2D1" presStyleIdx="2" presStyleCnt="3"/>
      <dgm:spPr/>
    </dgm:pt>
    <dgm:pt modelId="{24BCAFF1-3D47-594F-B24B-AC4F177DFFA2}" type="pres">
      <dgm:prSet presAssocID="{FA48057C-DB91-5E42-830F-C0CDE9585AB0}" presName="node" presStyleLbl="node1" presStyleIdx="2" presStyleCnt="3">
        <dgm:presLayoutVars>
          <dgm:bulletEnabled val="1"/>
        </dgm:presLayoutVars>
      </dgm:prSet>
      <dgm:spPr/>
    </dgm:pt>
  </dgm:ptLst>
  <dgm:cxnLst>
    <dgm:cxn modelId="{1CFF3900-5B0A-D14D-AD2A-C384FAB7C58D}" type="presOf" srcId="{FA48057C-DB91-5E42-830F-C0CDE9585AB0}" destId="{24BCAFF1-3D47-594F-B24B-AC4F177DFFA2}" srcOrd="0" destOrd="0" presId="urn:microsoft.com/office/officeart/2005/8/layout/radial4"/>
    <dgm:cxn modelId="{0B59C734-BF69-DC45-982E-31450004029C}" type="presOf" srcId="{EC74DECF-4C96-F44E-939A-C8C9625E68BE}" destId="{4B2BF9C6-A68F-BF4C-8B99-E0054D03C650}" srcOrd="0" destOrd="0" presId="urn:microsoft.com/office/officeart/2005/8/layout/radial4"/>
    <dgm:cxn modelId="{39979148-59EF-5F41-A4BB-247BF1B2074C}" type="presOf" srcId="{738172FD-E0BC-EB46-B9C0-A75F19D90C6A}" destId="{0A2EC70F-44F2-B244-AFA4-50DD41D8B54B}" srcOrd="0" destOrd="0" presId="urn:microsoft.com/office/officeart/2005/8/layout/radial4"/>
    <dgm:cxn modelId="{5F2A4773-ADAA-3749-911E-8FAD59111DAE}" type="presOf" srcId="{75DF5DE3-CE19-1249-92F4-7327AE747395}" destId="{609E2729-A957-EF44-9927-30B1D9656453}" srcOrd="0" destOrd="0" presId="urn:microsoft.com/office/officeart/2005/8/layout/radial4"/>
    <dgm:cxn modelId="{5B0DFF97-BADC-6D47-A2D4-07246CDBAE17}" srcId="{738172FD-E0BC-EB46-B9C0-A75F19D90C6A}" destId="{FA48057C-DB91-5E42-830F-C0CDE9585AB0}" srcOrd="2" destOrd="0" parTransId="{EC74DECF-4C96-F44E-939A-C8C9625E68BE}" sibTransId="{FDC2F374-CF73-F849-BDCD-326AC09E24D9}"/>
    <dgm:cxn modelId="{5BAEC5BA-A675-3840-B0FE-F36BFDC11EE3}" srcId="{738172FD-E0BC-EB46-B9C0-A75F19D90C6A}" destId="{75DF5DE3-CE19-1249-92F4-7327AE747395}" srcOrd="1" destOrd="0" parTransId="{47A17408-4DD8-F140-A483-A92A7FAE4D08}" sibTransId="{931B0C6E-3E91-1649-9DE9-FFF3C297FEF9}"/>
    <dgm:cxn modelId="{478890C0-79CD-C344-BB96-2DD0FAA9463C}" srcId="{FDCFE001-39ED-8846-B072-067FBD472A3B}" destId="{738172FD-E0BC-EB46-B9C0-A75F19D90C6A}" srcOrd="0" destOrd="0" parTransId="{751B2EBC-FEB7-F14A-B3FD-D41D251879FC}" sibTransId="{B54D78FD-5ED8-CE47-B23D-EF1B3E8C5580}"/>
    <dgm:cxn modelId="{85B47AD1-88D6-5543-A07B-632242DC53CA}" type="presOf" srcId="{BA745C4F-2716-3A41-8207-9F52064B4913}" destId="{88726AB4-4464-7442-9C6B-95DDF0396E8D}" srcOrd="0" destOrd="0" presId="urn:microsoft.com/office/officeart/2005/8/layout/radial4"/>
    <dgm:cxn modelId="{0BE323D6-1ACB-A041-9531-E66374F11BC8}" type="presOf" srcId="{902CE409-816E-ED46-874E-EDB294183399}" destId="{9FAE0C17-D484-1545-8C90-B3B379E41ABA}" srcOrd="0" destOrd="0" presId="urn:microsoft.com/office/officeart/2005/8/layout/radial4"/>
    <dgm:cxn modelId="{028EABE8-9E3C-5246-88F8-DA0336AE99BD}" srcId="{738172FD-E0BC-EB46-B9C0-A75F19D90C6A}" destId="{BA745C4F-2716-3A41-8207-9F52064B4913}" srcOrd="0" destOrd="0" parTransId="{902CE409-816E-ED46-874E-EDB294183399}" sibTransId="{FE8A9FCF-3742-E546-B074-7AA2916142DD}"/>
    <dgm:cxn modelId="{94EDBDF3-DFC8-BF49-82DB-D2EE0F8D0AF0}" type="presOf" srcId="{FDCFE001-39ED-8846-B072-067FBD472A3B}" destId="{30A697B4-3042-0C49-A106-4D50F2D9BA91}" srcOrd="0" destOrd="0" presId="urn:microsoft.com/office/officeart/2005/8/layout/radial4"/>
    <dgm:cxn modelId="{D665ECF4-2B8F-614D-92A0-F12BFC761FE0}" type="presOf" srcId="{47A17408-4DD8-F140-A483-A92A7FAE4D08}" destId="{09E301D9-2EE0-7544-B29F-339B27DB6F1C}" srcOrd="0" destOrd="0" presId="urn:microsoft.com/office/officeart/2005/8/layout/radial4"/>
    <dgm:cxn modelId="{8D27FDEC-BF14-8943-83AB-92B13377DEBD}" type="presParOf" srcId="{30A697B4-3042-0C49-A106-4D50F2D9BA91}" destId="{0A2EC70F-44F2-B244-AFA4-50DD41D8B54B}" srcOrd="0" destOrd="0" presId="urn:microsoft.com/office/officeart/2005/8/layout/radial4"/>
    <dgm:cxn modelId="{3F550FF3-5AD0-DE4D-833B-F78DC1077CE5}" type="presParOf" srcId="{30A697B4-3042-0C49-A106-4D50F2D9BA91}" destId="{9FAE0C17-D484-1545-8C90-B3B379E41ABA}" srcOrd="1" destOrd="0" presId="urn:microsoft.com/office/officeart/2005/8/layout/radial4"/>
    <dgm:cxn modelId="{0232CF73-0254-C34F-BBFF-F841AFF5AC84}" type="presParOf" srcId="{30A697B4-3042-0C49-A106-4D50F2D9BA91}" destId="{88726AB4-4464-7442-9C6B-95DDF0396E8D}" srcOrd="2" destOrd="0" presId="urn:microsoft.com/office/officeart/2005/8/layout/radial4"/>
    <dgm:cxn modelId="{10D92362-5274-4A4E-8F87-34B3CCD220C7}" type="presParOf" srcId="{30A697B4-3042-0C49-A106-4D50F2D9BA91}" destId="{09E301D9-2EE0-7544-B29F-339B27DB6F1C}" srcOrd="3" destOrd="0" presId="urn:microsoft.com/office/officeart/2005/8/layout/radial4"/>
    <dgm:cxn modelId="{2E962373-FA43-E443-90D9-8F0397B69561}" type="presParOf" srcId="{30A697B4-3042-0C49-A106-4D50F2D9BA91}" destId="{609E2729-A957-EF44-9927-30B1D9656453}" srcOrd="4" destOrd="0" presId="urn:microsoft.com/office/officeart/2005/8/layout/radial4"/>
    <dgm:cxn modelId="{497ED643-2C71-9244-BAF1-8CE116958734}" type="presParOf" srcId="{30A697B4-3042-0C49-A106-4D50F2D9BA91}" destId="{4B2BF9C6-A68F-BF4C-8B99-E0054D03C650}" srcOrd="5" destOrd="0" presId="urn:microsoft.com/office/officeart/2005/8/layout/radial4"/>
    <dgm:cxn modelId="{3305C441-CF8E-3E45-A647-5D9192B06B8A}" type="presParOf" srcId="{30A697B4-3042-0C49-A106-4D50F2D9BA91}" destId="{24BCAFF1-3D47-594F-B24B-AC4F177DFFA2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68AE4F-CC19-2847-8A84-915CF50E4A5F}" type="doc">
      <dgm:prSet loTypeId="urn:microsoft.com/office/officeart/2008/layout/HorizontalMultiLevelHierarchy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7332B6BB-EFB2-0B45-8CD9-F7345AE649B7}">
      <dgm:prSet phldrT="[Metin]" custT="1"/>
      <dgm:spPr/>
      <dgm:t>
        <a:bodyPr/>
        <a:lstStyle/>
        <a:p>
          <a:r>
            <a:rPr lang="tr-T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</a:t>
          </a:r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tr-TR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Düzenlemeler</a:t>
          </a:r>
        </a:p>
      </dgm:t>
    </dgm:pt>
    <dgm:pt modelId="{4C087717-50DB-0341-8A04-8145B054EF7C}" type="parTrans" cxnId="{4F52A288-85E0-234D-A173-1374C3FC8B1F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BE73FE9-DDD1-8A46-A2E5-B89CBE838AB2}" type="sibTrans" cxnId="{4F52A288-85E0-234D-A173-1374C3FC8B1F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A9921BE-855D-A748-B810-E0F42BBEF553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Ulaşılmaz hale getirme</a:t>
          </a:r>
        </a:p>
      </dgm:t>
    </dgm:pt>
    <dgm:pt modelId="{D7F70261-51AC-BA4E-9A17-092EB2E4F85F}" type="parTrans" cxnId="{B0F6943A-117A-214D-808D-AAC786A13808}">
      <dgm:prSet custT="1"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3F9E518-37F4-2742-8720-859B2C5C9C22}" type="sibTrans" cxnId="{B0F6943A-117A-214D-808D-AAC786A13808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23A9649-D4C1-2341-B08C-F35811C2A9BE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Eksik bırakma</a:t>
          </a:r>
        </a:p>
      </dgm:t>
    </dgm:pt>
    <dgm:pt modelId="{E77FBE38-8C9B-AA42-992F-CAD02FA3090B}" type="parTrans" cxnId="{235D82E6-7524-B049-A504-EC755DBA0BFA}">
      <dgm:prSet custT="1"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5A247D0-9333-C047-82E7-8DF4AD66A4C1}" type="sibTrans" cxnId="{235D82E6-7524-B049-A504-EC755DBA0BFA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B7F1E68-7302-7042-9705-DE414DBF7783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Sınırlı oranda verme</a:t>
          </a:r>
        </a:p>
      </dgm:t>
    </dgm:pt>
    <dgm:pt modelId="{EF013CD5-4262-744A-A06D-E6174BBF43AA}" type="parTrans" cxnId="{01FCF138-B234-A244-B0E6-D51B854A9BA5}">
      <dgm:prSet custT="1"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49E6F59-9221-5E4E-AF29-12A5A305DDC8}" type="sibTrans" cxnId="{01FCF138-B234-A244-B0E6-D51B854A9BA5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04F3C75-9442-6943-A4D9-9DD299033D72}">
      <dgm:prSet phldrT="[Metin]" custT="1"/>
      <dgm:spPr/>
      <dgm:t>
        <a:bodyPr/>
        <a:lstStyle/>
        <a:p>
          <a:r>
            <a:rPr lang="tr-TR" sz="1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Şaşırtıcı durumlar yaratma</a:t>
          </a:r>
        </a:p>
      </dgm:t>
    </dgm:pt>
    <dgm:pt modelId="{867BB098-5967-B842-A14E-CFA51A75FB4B}" type="parTrans" cxnId="{3A4CDF14-E62C-3244-B67B-1812C668B39B}">
      <dgm:prSet custT="1"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2A57B6E-1D5A-DA4D-878F-5F938BE0BB41}" type="sibTrans" cxnId="{3A4CDF14-E62C-3244-B67B-1812C668B39B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B4FE5E5-B9EB-0B42-A235-F775721ED41D}" type="pres">
      <dgm:prSet presAssocID="{7D68AE4F-CC19-2847-8A84-915CF50E4A5F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EA726F0-6D36-C34A-9D3E-045E723CF1C7}" type="pres">
      <dgm:prSet presAssocID="{7332B6BB-EFB2-0B45-8CD9-F7345AE649B7}" presName="root1" presStyleCnt="0"/>
      <dgm:spPr/>
    </dgm:pt>
    <dgm:pt modelId="{318A95C9-AB02-134D-99F3-F7592B01603F}" type="pres">
      <dgm:prSet presAssocID="{7332B6BB-EFB2-0B45-8CD9-F7345AE649B7}" presName="LevelOneTextNode" presStyleLbl="node0" presStyleIdx="0" presStyleCnt="1">
        <dgm:presLayoutVars>
          <dgm:chPref val="3"/>
        </dgm:presLayoutVars>
      </dgm:prSet>
      <dgm:spPr/>
    </dgm:pt>
    <dgm:pt modelId="{80E69EC2-8DF5-7F41-B173-66E97C967B95}" type="pres">
      <dgm:prSet presAssocID="{7332B6BB-EFB2-0B45-8CD9-F7345AE649B7}" presName="level2hierChild" presStyleCnt="0"/>
      <dgm:spPr/>
    </dgm:pt>
    <dgm:pt modelId="{0D2AFB9E-7C71-4649-98C8-8613A0AF8857}" type="pres">
      <dgm:prSet presAssocID="{D7F70261-51AC-BA4E-9A17-092EB2E4F85F}" presName="conn2-1" presStyleLbl="parChTrans1D2" presStyleIdx="0" presStyleCnt="4"/>
      <dgm:spPr/>
    </dgm:pt>
    <dgm:pt modelId="{FA859DB0-4265-3B4F-9E5B-D4C4A3D9D58C}" type="pres">
      <dgm:prSet presAssocID="{D7F70261-51AC-BA4E-9A17-092EB2E4F85F}" presName="connTx" presStyleLbl="parChTrans1D2" presStyleIdx="0" presStyleCnt="4"/>
      <dgm:spPr/>
    </dgm:pt>
    <dgm:pt modelId="{761ED6C3-0AD6-D44E-B9C2-E23396F1FCB4}" type="pres">
      <dgm:prSet presAssocID="{8A9921BE-855D-A748-B810-E0F42BBEF553}" presName="root2" presStyleCnt="0"/>
      <dgm:spPr/>
    </dgm:pt>
    <dgm:pt modelId="{C5863B69-1105-134F-9676-1B3A5C827EFD}" type="pres">
      <dgm:prSet presAssocID="{8A9921BE-855D-A748-B810-E0F42BBEF553}" presName="LevelTwoTextNode" presStyleLbl="node2" presStyleIdx="0" presStyleCnt="4">
        <dgm:presLayoutVars>
          <dgm:chPref val="3"/>
        </dgm:presLayoutVars>
      </dgm:prSet>
      <dgm:spPr/>
    </dgm:pt>
    <dgm:pt modelId="{476AA2D3-3802-9F41-984B-AEA91A813200}" type="pres">
      <dgm:prSet presAssocID="{8A9921BE-855D-A748-B810-E0F42BBEF553}" presName="level3hierChild" presStyleCnt="0"/>
      <dgm:spPr/>
    </dgm:pt>
    <dgm:pt modelId="{FE1704D4-CF55-9841-A847-620F6F659621}" type="pres">
      <dgm:prSet presAssocID="{E77FBE38-8C9B-AA42-992F-CAD02FA3090B}" presName="conn2-1" presStyleLbl="parChTrans1D2" presStyleIdx="1" presStyleCnt="4"/>
      <dgm:spPr/>
    </dgm:pt>
    <dgm:pt modelId="{99DF0A8B-50D2-2547-AC4D-6E63FB4DD336}" type="pres">
      <dgm:prSet presAssocID="{E77FBE38-8C9B-AA42-992F-CAD02FA3090B}" presName="connTx" presStyleLbl="parChTrans1D2" presStyleIdx="1" presStyleCnt="4"/>
      <dgm:spPr/>
    </dgm:pt>
    <dgm:pt modelId="{5D21911D-E6CE-D84C-AEDC-7A1593E89D20}" type="pres">
      <dgm:prSet presAssocID="{523A9649-D4C1-2341-B08C-F35811C2A9BE}" presName="root2" presStyleCnt="0"/>
      <dgm:spPr/>
    </dgm:pt>
    <dgm:pt modelId="{DB97B9E8-B9E4-7242-AD1B-4C34891E0125}" type="pres">
      <dgm:prSet presAssocID="{523A9649-D4C1-2341-B08C-F35811C2A9BE}" presName="LevelTwoTextNode" presStyleLbl="node2" presStyleIdx="1" presStyleCnt="4">
        <dgm:presLayoutVars>
          <dgm:chPref val="3"/>
        </dgm:presLayoutVars>
      </dgm:prSet>
      <dgm:spPr/>
    </dgm:pt>
    <dgm:pt modelId="{879B0DF8-5489-9545-9794-B529F7E9BFC4}" type="pres">
      <dgm:prSet presAssocID="{523A9649-D4C1-2341-B08C-F35811C2A9BE}" presName="level3hierChild" presStyleCnt="0"/>
      <dgm:spPr/>
    </dgm:pt>
    <dgm:pt modelId="{E8640A81-A3CD-0C44-8220-E9A446B5CA03}" type="pres">
      <dgm:prSet presAssocID="{867BB098-5967-B842-A14E-CFA51A75FB4B}" presName="conn2-1" presStyleLbl="parChTrans1D2" presStyleIdx="2" presStyleCnt="4"/>
      <dgm:spPr/>
    </dgm:pt>
    <dgm:pt modelId="{2F61F0F8-66E7-D740-A3B5-0750E40DA14A}" type="pres">
      <dgm:prSet presAssocID="{867BB098-5967-B842-A14E-CFA51A75FB4B}" presName="connTx" presStyleLbl="parChTrans1D2" presStyleIdx="2" presStyleCnt="4"/>
      <dgm:spPr/>
    </dgm:pt>
    <dgm:pt modelId="{A739F293-94F0-E649-9002-AA15CFDE86E3}" type="pres">
      <dgm:prSet presAssocID="{D04F3C75-9442-6943-A4D9-9DD299033D72}" presName="root2" presStyleCnt="0"/>
      <dgm:spPr/>
    </dgm:pt>
    <dgm:pt modelId="{26CC17DD-DF6A-3143-91DA-0C040C9BC543}" type="pres">
      <dgm:prSet presAssocID="{D04F3C75-9442-6943-A4D9-9DD299033D72}" presName="LevelTwoTextNode" presStyleLbl="node2" presStyleIdx="2" presStyleCnt="4">
        <dgm:presLayoutVars>
          <dgm:chPref val="3"/>
        </dgm:presLayoutVars>
      </dgm:prSet>
      <dgm:spPr/>
    </dgm:pt>
    <dgm:pt modelId="{D9D531FB-16C7-EC4B-B518-8365E737727A}" type="pres">
      <dgm:prSet presAssocID="{D04F3C75-9442-6943-A4D9-9DD299033D72}" presName="level3hierChild" presStyleCnt="0"/>
      <dgm:spPr/>
    </dgm:pt>
    <dgm:pt modelId="{BF20C206-7BAB-6A43-A051-868493085078}" type="pres">
      <dgm:prSet presAssocID="{EF013CD5-4262-744A-A06D-E6174BBF43AA}" presName="conn2-1" presStyleLbl="parChTrans1D2" presStyleIdx="3" presStyleCnt="4"/>
      <dgm:spPr/>
    </dgm:pt>
    <dgm:pt modelId="{CF8995BC-7C63-3346-8FCF-B9C625CE15A2}" type="pres">
      <dgm:prSet presAssocID="{EF013CD5-4262-744A-A06D-E6174BBF43AA}" presName="connTx" presStyleLbl="parChTrans1D2" presStyleIdx="3" presStyleCnt="4"/>
      <dgm:spPr/>
    </dgm:pt>
    <dgm:pt modelId="{18934E65-1B1E-8242-B787-8095E04D8371}" type="pres">
      <dgm:prSet presAssocID="{3B7F1E68-7302-7042-9705-DE414DBF7783}" presName="root2" presStyleCnt="0"/>
      <dgm:spPr/>
    </dgm:pt>
    <dgm:pt modelId="{ABE0822F-D128-0A48-90ED-1F0A5E72A1A6}" type="pres">
      <dgm:prSet presAssocID="{3B7F1E68-7302-7042-9705-DE414DBF7783}" presName="LevelTwoTextNode" presStyleLbl="node2" presStyleIdx="3" presStyleCnt="4">
        <dgm:presLayoutVars>
          <dgm:chPref val="3"/>
        </dgm:presLayoutVars>
      </dgm:prSet>
      <dgm:spPr/>
    </dgm:pt>
    <dgm:pt modelId="{2DFA844B-B6FD-E947-B449-D60064E8D4CD}" type="pres">
      <dgm:prSet presAssocID="{3B7F1E68-7302-7042-9705-DE414DBF7783}" presName="level3hierChild" presStyleCnt="0"/>
      <dgm:spPr/>
    </dgm:pt>
  </dgm:ptLst>
  <dgm:cxnLst>
    <dgm:cxn modelId="{3A4CDF14-E62C-3244-B67B-1812C668B39B}" srcId="{7332B6BB-EFB2-0B45-8CD9-F7345AE649B7}" destId="{D04F3C75-9442-6943-A4D9-9DD299033D72}" srcOrd="2" destOrd="0" parTransId="{867BB098-5967-B842-A14E-CFA51A75FB4B}" sibTransId="{62A57B6E-1D5A-DA4D-878F-5F938BE0BB41}"/>
    <dgm:cxn modelId="{5706D41A-ED12-884B-915D-E3AC7C86FA69}" type="presOf" srcId="{EF013CD5-4262-744A-A06D-E6174BBF43AA}" destId="{CF8995BC-7C63-3346-8FCF-B9C625CE15A2}" srcOrd="1" destOrd="0" presId="urn:microsoft.com/office/officeart/2008/layout/HorizontalMultiLevelHierarchy"/>
    <dgm:cxn modelId="{01FCF138-B234-A244-B0E6-D51B854A9BA5}" srcId="{7332B6BB-EFB2-0B45-8CD9-F7345AE649B7}" destId="{3B7F1E68-7302-7042-9705-DE414DBF7783}" srcOrd="3" destOrd="0" parTransId="{EF013CD5-4262-744A-A06D-E6174BBF43AA}" sibTransId="{349E6F59-9221-5E4E-AF29-12A5A305DDC8}"/>
    <dgm:cxn modelId="{B0F6943A-117A-214D-808D-AAC786A13808}" srcId="{7332B6BB-EFB2-0B45-8CD9-F7345AE649B7}" destId="{8A9921BE-855D-A748-B810-E0F42BBEF553}" srcOrd="0" destOrd="0" parTransId="{D7F70261-51AC-BA4E-9A17-092EB2E4F85F}" sibTransId="{33F9E518-37F4-2742-8720-859B2C5C9C22}"/>
    <dgm:cxn modelId="{3771533C-0E53-F245-A23A-2A461A461EAA}" type="presOf" srcId="{D7F70261-51AC-BA4E-9A17-092EB2E4F85F}" destId="{0D2AFB9E-7C71-4649-98C8-8613A0AF8857}" srcOrd="0" destOrd="0" presId="urn:microsoft.com/office/officeart/2008/layout/HorizontalMultiLevelHierarchy"/>
    <dgm:cxn modelId="{D359D043-3DC8-7E43-891D-61D310B35A78}" type="presOf" srcId="{867BB098-5967-B842-A14E-CFA51A75FB4B}" destId="{2F61F0F8-66E7-D740-A3B5-0750E40DA14A}" srcOrd="1" destOrd="0" presId="urn:microsoft.com/office/officeart/2008/layout/HorizontalMultiLevelHierarchy"/>
    <dgm:cxn modelId="{29C35155-0FCC-A44C-8C30-E90F24411DA0}" type="presOf" srcId="{867BB098-5967-B842-A14E-CFA51A75FB4B}" destId="{E8640A81-A3CD-0C44-8220-E9A446B5CA03}" srcOrd="0" destOrd="0" presId="urn:microsoft.com/office/officeart/2008/layout/HorizontalMultiLevelHierarchy"/>
    <dgm:cxn modelId="{9BC87B57-3D7B-DB48-90B4-D3464B21AF01}" type="presOf" srcId="{8A9921BE-855D-A748-B810-E0F42BBEF553}" destId="{C5863B69-1105-134F-9676-1B3A5C827EFD}" srcOrd="0" destOrd="0" presId="urn:microsoft.com/office/officeart/2008/layout/HorizontalMultiLevelHierarchy"/>
    <dgm:cxn modelId="{680CB66A-6906-994C-B456-70EFD108BD91}" type="presOf" srcId="{E77FBE38-8C9B-AA42-992F-CAD02FA3090B}" destId="{99DF0A8B-50D2-2547-AC4D-6E63FB4DD336}" srcOrd="1" destOrd="0" presId="urn:microsoft.com/office/officeart/2008/layout/HorizontalMultiLevelHierarchy"/>
    <dgm:cxn modelId="{D090116D-A199-F845-9AC0-7403D6BF56BE}" type="presOf" srcId="{E77FBE38-8C9B-AA42-992F-CAD02FA3090B}" destId="{FE1704D4-CF55-9841-A847-620F6F659621}" srcOrd="0" destOrd="0" presId="urn:microsoft.com/office/officeart/2008/layout/HorizontalMultiLevelHierarchy"/>
    <dgm:cxn modelId="{42980C81-D62E-8B4A-A37C-7CED4FCC7B83}" type="presOf" srcId="{523A9649-D4C1-2341-B08C-F35811C2A9BE}" destId="{DB97B9E8-B9E4-7242-AD1B-4C34891E0125}" srcOrd="0" destOrd="0" presId="urn:microsoft.com/office/officeart/2008/layout/HorizontalMultiLevelHierarchy"/>
    <dgm:cxn modelId="{4F52A288-85E0-234D-A173-1374C3FC8B1F}" srcId="{7D68AE4F-CC19-2847-8A84-915CF50E4A5F}" destId="{7332B6BB-EFB2-0B45-8CD9-F7345AE649B7}" srcOrd="0" destOrd="0" parTransId="{4C087717-50DB-0341-8A04-8145B054EF7C}" sibTransId="{EBE73FE9-DDD1-8A46-A2E5-B89CBE838AB2}"/>
    <dgm:cxn modelId="{C896D08D-607B-0C48-94E9-C7B9FC7D1FA4}" type="presOf" srcId="{7D68AE4F-CC19-2847-8A84-915CF50E4A5F}" destId="{AB4FE5E5-B9EB-0B42-A235-F775721ED41D}" srcOrd="0" destOrd="0" presId="urn:microsoft.com/office/officeart/2008/layout/HorizontalMultiLevelHierarchy"/>
    <dgm:cxn modelId="{A06FED9E-7A19-6D4F-8B8E-AE695120D823}" type="presOf" srcId="{7332B6BB-EFB2-0B45-8CD9-F7345AE649B7}" destId="{318A95C9-AB02-134D-99F3-F7592B01603F}" srcOrd="0" destOrd="0" presId="urn:microsoft.com/office/officeart/2008/layout/HorizontalMultiLevelHierarchy"/>
    <dgm:cxn modelId="{8C99C1CA-B9CE-9D46-BF17-374B984B1C53}" type="presOf" srcId="{EF013CD5-4262-744A-A06D-E6174BBF43AA}" destId="{BF20C206-7BAB-6A43-A051-868493085078}" srcOrd="0" destOrd="0" presId="urn:microsoft.com/office/officeart/2008/layout/HorizontalMultiLevelHierarchy"/>
    <dgm:cxn modelId="{9C09CFD8-466E-EA4C-A234-8F205144038E}" type="presOf" srcId="{3B7F1E68-7302-7042-9705-DE414DBF7783}" destId="{ABE0822F-D128-0A48-90ED-1F0A5E72A1A6}" srcOrd="0" destOrd="0" presId="urn:microsoft.com/office/officeart/2008/layout/HorizontalMultiLevelHierarchy"/>
    <dgm:cxn modelId="{235D82E6-7524-B049-A504-EC755DBA0BFA}" srcId="{7332B6BB-EFB2-0B45-8CD9-F7345AE649B7}" destId="{523A9649-D4C1-2341-B08C-F35811C2A9BE}" srcOrd="1" destOrd="0" parTransId="{E77FBE38-8C9B-AA42-992F-CAD02FA3090B}" sibTransId="{45A247D0-9333-C047-82E7-8DF4AD66A4C1}"/>
    <dgm:cxn modelId="{499EDDE6-65BE-564C-8F9B-A7F782A27B5E}" type="presOf" srcId="{D7F70261-51AC-BA4E-9A17-092EB2E4F85F}" destId="{FA859DB0-4265-3B4F-9E5B-D4C4A3D9D58C}" srcOrd="1" destOrd="0" presId="urn:microsoft.com/office/officeart/2008/layout/HorizontalMultiLevelHierarchy"/>
    <dgm:cxn modelId="{BB7CF7F6-78B5-CA47-B6C2-A140ABFCDADD}" type="presOf" srcId="{D04F3C75-9442-6943-A4D9-9DD299033D72}" destId="{26CC17DD-DF6A-3143-91DA-0C040C9BC543}" srcOrd="0" destOrd="0" presId="urn:microsoft.com/office/officeart/2008/layout/HorizontalMultiLevelHierarchy"/>
    <dgm:cxn modelId="{22500697-C123-384A-A559-F4F20B44D03E}" type="presParOf" srcId="{AB4FE5E5-B9EB-0B42-A235-F775721ED41D}" destId="{8EA726F0-6D36-C34A-9D3E-045E723CF1C7}" srcOrd="0" destOrd="0" presId="urn:microsoft.com/office/officeart/2008/layout/HorizontalMultiLevelHierarchy"/>
    <dgm:cxn modelId="{7FF9FCA0-34E9-084B-AA8D-9C4AB330B0AC}" type="presParOf" srcId="{8EA726F0-6D36-C34A-9D3E-045E723CF1C7}" destId="{318A95C9-AB02-134D-99F3-F7592B01603F}" srcOrd="0" destOrd="0" presId="urn:microsoft.com/office/officeart/2008/layout/HorizontalMultiLevelHierarchy"/>
    <dgm:cxn modelId="{B7015757-9A8E-4C47-A127-46901A788226}" type="presParOf" srcId="{8EA726F0-6D36-C34A-9D3E-045E723CF1C7}" destId="{80E69EC2-8DF5-7F41-B173-66E97C967B95}" srcOrd="1" destOrd="0" presId="urn:microsoft.com/office/officeart/2008/layout/HorizontalMultiLevelHierarchy"/>
    <dgm:cxn modelId="{4C4C8B55-6156-6E49-AF9A-F9B3B2322888}" type="presParOf" srcId="{80E69EC2-8DF5-7F41-B173-66E97C967B95}" destId="{0D2AFB9E-7C71-4649-98C8-8613A0AF8857}" srcOrd="0" destOrd="0" presId="urn:microsoft.com/office/officeart/2008/layout/HorizontalMultiLevelHierarchy"/>
    <dgm:cxn modelId="{A3C3886E-701C-5342-B618-C1F942284FE4}" type="presParOf" srcId="{0D2AFB9E-7C71-4649-98C8-8613A0AF8857}" destId="{FA859DB0-4265-3B4F-9E5B-D4C4A3D9D58C}" srcOrd="0" destOrd="0" presId="urn:microsoft.com/office/officeart/2008/layout/HorizontalMultiLevelHierarchy"/>
    <dgm:cxn modelId="{276B6C4B-3F48-294D-AF10-0084F80BF2E6}" type="presParOf" srcId="{80E69EC2-8DF5-7F41-B173-66E97C967B95}" destId="{761ED6C3-0AD6-D44E-B9C2-E23396F1FCB4}" srcOrd="1" destOrd="0" presId="urn:microsoft.com/office/officeart/2008/layout/HorizontalMultiLevelHierarchy"/>
    <dgm:cxn modelId="{26A40AF2-C977-9242-BE38-37953AD1EDC3}" type="presParOf" srcId="{761ED6C3-0AD6-D44E-B9C2-E23396F1FCB4}" destId="{C5863B69-1105-134F-9676-1B3A5C827EFD}" srcOrd="0" destOrd="0" presId="urn:microsoft.com/office/officeart/2008/layout/HorizontalMultiLevelHierarchy"/>
    <dgm:cxn modelId="{6DA9304D-D981-7F41-9B8C-2C3C135BED8B}" type="presParOf" srcId="{761ED6C3-0AD6-D44E-B9C2-E23396F1FCB4}" destId="{476AA2D3-3802-9F41-984B-AEA91A813200}" srcOrd="1" destOrd="0" presId="urn:microsoft.com/office/officeart/2008/layout/HorizontalMultiLevelHierarchy"/>
    <dgm:cxn modelId="{1BE2D265-19D0-444A-A890-FDEE27D9EF38}" type="presParOf" srcId="{80E69EC2-8DF5-7F41-B173-66E97C967B95}" destId="{FE1704D4-CF55-9841-A847-620F6F659621}" srcOrd="2" destOrd="0" presId="urn:microsoft.com/office/officeart/2008/layout/HorizontalMultiLevelHierarchy"/>
    <dgm:cxn modelId="{B91E7D67-0D65-3A4D-9B36-F8B7BA2E2E2E}" type="presParOf" srcId="{FE1704D4-CF55-9841-A847-620F6F659621}" destId="{99DF0A8B-50D2-2547-AC4D-6E63FB4DD336}" srcOrd="0" destOrd="0" presId="urn:microsoft.com/office/officeart/2008/layout/HorizontalMultiLevelHierarchy"/>
    <dgm:cxn modelId="{44AB27B4-30B0-A04C-9D35-4250DC7D0BD3}" type="presParOf" srcId="{80E69EC2-8DF5-7F41-B173-66E97C967B95}" destId="{5D21911D-E6CE-D84C-AEDC-7A1593E89D20}" srcOrd="3" destOrd="0" presId="urn:microsoft.com/office/officeart/2008/layout/HorizontalMultiLevelHierarchy"/>
    <dgm:cxn modelId="{7A1A07D3-926F-4B49-9842-1AB9102EB5B4}" type="presParOf" srcId="{5D21911D-E6CE-D84C-AEDC-7A1593E89D20}" destId="{DB97B9E8-B9E4-7242-AD1B-4C34891E0125}" srcOrd="0" destOrd="0" presId="urn:microsoft.com/office/officeart/2008/layout/HorizontalMultiLevelHierarchy"/>
    <dgm:cxn modelId="{23A6D419-3842-CE4F-9847-3A44255E00C6}" type="presParOf" srcId="{5D21911D-E6CE-D84C-AEDC-7A1593E89D20}" destId="{879B0DF8-5489-9545-9794-B529F7E9BFC4}" srcOrd="1" destOrd="0" presId="urn:microsoft.com/office/officeart/2008/layout/HorizontalMultiLevelHierarchy"/>
    <dgm:cxn modelId="{E3542562-8446-B94E-B3D2-F696C37D9E2A}" type="presParOf" srcId="{80E69EC2-8DF5-7F41-B173-66E97C967B95}" destId="{E8640A81-A3CD-0C44-8220-E9A446B5CA03}" srcOrd="4" destOrd="0" presId="urn:microsoft.com/office/officeart/2008/layout/HorizontalMultiLevelHierarchy"/>
    <dgm:cxn modelId="{D98DF967-C125-B249-9B8F-419D7FE11AE2}" type="presParOf" srcId="{E8640A81-A3CD-0C44-8220-E9A446B5CA03}" destId="{2F61F0F8-66E7-D740-A3B5-0750E40DA14A}" srcOrd="0" destOrd="0" presId="urn:microsoft.com/office/officeart/2008/layout/HorizontalMultiLevelHierarchy"/>
    <dgm:cxn modelId="{60627E58-6A52-7E47-8060-B800DF17447B}" type="presParOf" srcId="{80E69EC2-8DF5-7F41-B173-66E97C967B95}" destId="{A739F293-94F0-E649-9002-AA15CFDE86E3}" srcOrd="5" destOrd="0" presId="urn:microsoft.com/office/officeart/2008/layout/HorizontalMultiLevelHierarchy"/>
    <dgm:cxn modelId="{3BDFA893-6F27-244D-B0C3-BEE5362B0CC7}" type="presParOf" srcId="{A739F293-94F0-E649-9002-AA15CFDE86E3}" destId="{26CC17DD-DF6A-3143-91DA-0C040C9BC543}" srcOrd="0" destOrd="0" presId="urn:microsoft.com/office/officeart/2008/layout/HorizontalMultiLevelHierarchy"/>
    <dgm:cxn modelId="{A4AEA4E5-2D4E-D845-B099-04E2D56FBF0C}" type="presParOf" srcId="{A739F293-94F0-E649-9002-AA15CFDE86E3}" destId="{D9D531FB-16C7-EC4B-B518-8365E737727A}" srcOrd="1" destOrd="0" presId="urn:microsoft.com/office/officeart/2008/layout/HorizontalMultiLevelHierarchy"/>
    <dgm:cxn modelId="{2DE6B67A-D54A-1543-AF75-AA1D94433BB0}" type="presParOf" srcId="{80E69EC2-8DF5-7F41-B173-66E97C967B95}" destId="{BF20C206-7BAB-6A43-A051-868493085078}" srcOrd="6" destOrd="0" presId="urn:microsoft.com/office/officeart/2008/layout/HorizontalMultiLevelHierarchy"/>
    <dgm:cxn modelId="{EE5392AE-A305-2F4D-9A47-AE102A735E83}" type="presParOf" srcId="{BF20C206-7BAB-6A43-A051-868493085078}" destId="{CF8995BC-7C63-3346-8FCF-B9C625CE15A2}" srcOrd="0" destOrd="0" presId="urn:microsoft.com/office/officeart/2008/layout/HorizontalMultiLevelHierarchy"/>
    <dgm:cxn modelId="{34D13045-2030-0740-A7F8-F73987E94397}" type="presParOf" srcId="{80E69EC2-8DF5-7F41-B173-66E97C967B95}" destId="{18934E65-1B1E-8242-B787-8095E04D8371}" srcOrd="7" destOrd="0" presId="urn:microsoft.com/office/officeart/2008/layout/HorizontalMultiLevelHierarchy"/>
    <dgm:cxn modelId="{EF8BA86A-9C27-1E44-A158-9AF75C58B79E}" type="presParOf" srcId="{18934E65-1B1E-8242-B787-8095E04D8371}" destId="{ABE0822F-D128-0A48-90ED-1F0A5E72A1A6}" srcOrd="0" destOrd="0" presId="urn:microsoft.com/office/officeart/2008/layout/HorizontalMultiLevelHierarchy"/>
    <dgm:cxn modelId="{44EDE173-B1CA-714D-A0F2-9D0395D393E5}" type="presParOf" srcId="{18934E65-1B1E-8242-B787-8095E04D8371}" destId="{2DFA844B-B6FD-E947-B449-D60064E8D4CD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B46148-9540-5843-87FE-291F56101AA6}" type="doc">
      <dgm:prSet loTypeId="urn:microsoft.com/office/officeart/2008/layout/PictureStrips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CEA86151-2574-9245-BFF4-FB24A49A2B47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Her seferinde bir ya da bir kaç amaç </a:t>
          </a:r>
        </a:p>
      </dgm:t>
    </dgm:pt>
    <dgm:pt modelId="{CEC3F988-7583-8541-BADC-7FC5396B6A37}" type="parTrans" cxnId="{FE3A7686-7F87-564C-9CBE-81798F5EB9C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8399CB5-3EFC-D943-8742-7DC12356416C}" type="sibTrans" cxnId="{FE3A7686-7F87-564C-9CBE-81798F5EB9C6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BD22E86-9DF3-664C-8234-BFBC3A194A1B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Uygun materyal seçimi ve ortam düzenlemesi</a:t>
          </a:r>
        </a:p>
      </dgm:t>
    </dgm:pt>
    <dgm:pt modelId="{B22FF366-FE92-A143-90EB-1FA2280581AC}" type="parTrans" cxnId="{A5F50768-482E-9347-85B7-6BCE7559444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2A8DC40-62ED-C840-B31D-240737D1FB9B}" type="sibTrans" cxnId="{A5F50768-482E-9347-85B7-6BCE75594440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E0DEC7F-4387-FC4F-AF48-15A6BA3BA1F3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Uygulamacı hem çocuğa uygun model olmalı hem de uygun kullanımı konusunda desteklemeli </a:t>
          </a:r>
        </a:p>
      </dgm:t>
    </dgm:pt>
    <dgm:pt modelId="{EA96DC7C-6D21-F14F-9C5E-0AB52C2D44CF}" type="parTrans" cxnId="{82256518-278E-0C4E-A2A4-B9DCBE0B9A9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98D52EF-223E-BF43-888E-DE1570ADABB4}" type="sibTrans" cxnId="{82256518-278E-0C4E-A2A4-B9DCBE0B9A9A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922EF53-5E88-E848-8B77-81462A623038}" type="pres">
      <dgm:prSet presAssocID="{79B46148-9540-5843-87FE-291F56101AA6}" presName="Name0" presStyleCnt="0">
        <dgm:presLayoutVars>
          <dgm:dir/>
          <dgm:resizeHandles val="exact"/>
        </dgm:presLayoutVars>
      </dgm:prSet>
      <dgm:spPr/>
    </dgm:pt>
    <dgm:pt modelId="{24A2EA51-DFAA-F846-9958-EAAF723B5AFC}" type="pres">
      <dgm:prSet presAssocID="{CEA86151-2574-9245-BFF4-FB24A49A2B47}" presName="composite" presStyleCnt="0"/>
      <dgm:spPr/>
    </dgm:pt>
    <dgm:pt modelId="{BF0CC2FE-DD8F-4940-93C7-7CBDDF0EDFAA}" type="pres">
      <dgm:prSet presAssocID="{CEA86151-2574-9245-BFF4-FB24A49A2B47}" presName="rect1" presStyleLbl="trAlignAcc1" presStyleIdx="0" presStyleCnt="3">
        <dgm:presLayoutVars>
          <dgm:bulletEnabled val="1"/>
        </dgm:presLayoutVars>
      </dgm:prSet>
      <dgm:spPr/>
    </dgm:pt>
    <dgm:pt modelId="{703C7CEC-DB79-C341-A95B-46F3703C849E}" type="pres">
      <dgm:prSet presAssocID="{CEA86151-2574-9245-BFF4-FB24A49A2B47}" presName="rect2" presStyleLbl="fgImgPlace1" presStyleIdx="0" presStyleCnt="3"/>
      <dgm:spPr/>
    </dgm:pt>
    <dgm:pt modelId="{39C3D8C8-2AD4-5449-9D59-7ED29AB2AD1C}" type="pres">
      <dgm:prSet presAssocID="{D8399CB5-3EFC-D943-8742-7DC12356416C}" presName="sibTrans" presStyleCnt="0"/>
      <dgm:spPr/>
    </dgm:pt>
    <dgm:pt modelId="{4A0F002B-150C-4B42-B40F-2B1418335336}" type="pres">
      <dgm:prSet presAssocID="{2BD22E86-9DF3-664C-8234-BFBC3A194A1B}" presName="composite" presStyleCnt="0"/>
      <dgm:spPr/>
    </dgm:pt>
    <dgm:pt modelId="{2F54FCEC-DBAF-CA40-99D0-98B12E113504}" type="pres">
      <dgm:prSet presAssocID="{2BD22E86-9DF3-664C-8234-BFBC3A194A1B}" presName="rect1" presStyleLbl="trAlignAcc1" presStyleIdx="1" presStyleCnt="3">
        <dgm:presLayoutVars>
          <dgm:bulletEnabled val="1"/>
        </dgm:presLayoutVars>
      </dgm:prSet>
      <dgm:spPr/>
    </dgm:pt>
    <dgm:pt modelId="{8B21695E-41FF-8044-89AF-28EF507A9999}" type="pres">
      <dgm:prSet presAssocID="{2BD22E86-9DF3-664C-8234-BFBC3A194A1B}" presName="rect2" presStyleLbl="fgImgPlace1" presStyleIdx="1" presStyleCnt="3"/>
      <dgm:spPr/>
    </dgm:pt>
    <dgm:pt modelId="{D4C1FCA4-2F45-E24F-B581-32A98028DB6C}" type="pres">
      <dgm:prSet presAssocID="{F2A8DC40-62ED-C840-B31D-240737D1FB9B}" presName="sibTrans" presStyleCnt="0"/>
      <dgm:spPr/>
    </dgm:pt>
    <dgm:pt modelId="{A427A1ED-93BC-7F49-A157-60F0EEB9E4C4}" type="pres">
      <dgm:prSet presAssocID="{9E0DEC7F-4387-FC4F-AF48-15A6BA3BA1F3}" presName="composite" presStyleCnt="0"/>
      <dgm:spPr/>
    </dgm:pt>
    <dgm:pt modelId="{55B84928-E1DE-3A40-8534-7E6F560F37DA}" type="pres">
      <dgm:prSet presAssocID="{9E0DEC7F-4387-FC4F-AF48-15A6BA3BA1F3}" presName="rect1" presStyleLbl="trAlignAcc1" presStyleIdx="2" presStyleCnt="3">
        <dgm:presLayoutVars>
          <dgm:bulletEnabled val="1"/>
        </dgm:presLayoutVars>
      </dgm:prSet>
      <dgm:spPr/>
    </dgm:pt>
    <dgm:pt modelId="{EC8EC38F-EC4B-924A-9DB9-6AABF98C79B5}" type="pres">
      <dgm:prSet presAssocID="{9E0DEC7F-4387-FC4F-AF48-15A6BA3BA1F3}" presName="rect2" presStyleLbl="fgImgPlace1" presStyleIdx="2" presStyleCnt="3"/>
      <dgm:spPr/>
    </dgm:pt>
  </dgm:ptLst>
  <dgm:cxnLst>
    <dgm:cxn modelId="{82256518-278E-0C4E-A2A4-B9DCBE0B9A9A}" srcId="{79B46148-9540-5843-87FE-291F56101AA6}" destId="{9E0DEC7F-4387-FC4F-AF48-15A6BA3BA1F3}" srcOrd="2" destOrd="0" parTransId="{EA96DC7C-6D21-F14F-9C5E-0AB52C2D44CF}" sibTransId="{A98D52EF-223E-BF43-888E-DE1570ADABB4}"/>
    <dgm:cxn modelId="{DA792739-5EDA-5C4C-8ACD-AD7DDAE020EF}" type="presOf" srcId="{79B46148-9540-5843-87FE-291F56101AA6}" destId="{0922EF53-5E88-E848-8B77-81462A623038}" srcOrd="0" destOrd="0" presId="urn:microsoft.com/office/officeart/2008/layout/PictureStrips"/>
    <dgm:cxn modelId="{D46A9739-E1E5-2148-80B4-DF3BDB215250}" type="presOf" srcId="{2BD22E86-9DF3-664C-8234-BFBC3A194A1B}" destId="{2F54FCEC-DBAF-CA40-99D0-98B12E113504}" srcOrd="0" destOrd="0" presId="urn:microsoft.com/office/officeart/2008/layout/PictureStrips"/>
    <dgm:cxn modelId="{A5F50768-482E-9347-85B7-6BCE75594440}" srcId="{79B46148-9540-5843-87FE-291F56101AA6}" destId="{2BD22E86-9DF3-664C-8234-BFBC3A194A1B}" srcOrd="1" destOrd="0" parTransId="{B22FF366-FE92-A143-90EB-1FA2280581AC}" sibTransId="{F2A8DC40-62ED-C840-B31D-240737D1FB9B}"/>
    <dgm:cxn modelId="{FE3A7686-7F87-564C-9CBE-81798F5EB9C6}" srcId="{79B46148-9540-5843-87FE-291F56101AA6}" destId="{CEA86151-2574-9245-BFF4-FB24A49A2B47}" srcOrd="0" destOrd="0" parTransId="{CEC3F988-7583-8541-BADC-7FC5396B6A37}" sibTransId="{D8399CB5-3EFC-D943-8742-7DC12356416C}"/>
    <dgm:cxn modelId="{9A95D7A6-43BD-8A40-9641-722A8A3993BF}" type="presOf" srcId="{CEA86151-2574-9245-BFF4-FB24A49A2B47}" destId="{BF0CC2FE-DD8F-4940-93C7-7CBDDF0EDFAA}" srcOrd="0" destOrd="0" presId="urn:microsoft.com/office/officeart/2008/layout/PictureStrips"/>
    <dgm:cxn modelId="{CF2175AE-162B-484F-9145-C5ECF2C34D34}" type="presOf" srcId="{9E0DEC7F-4387-FC4F-AF48-15A6BA3BA1F3}" destId="{55B84928-E1DE-3A40-8534-7E6F560F37DA}" srcOrd="0" destOrd="0" presId="urn:microsoft.com/office/officeart/2008/layout/PictureStrips"/>
    <dgm:cxn modelId="{9091C404-ED0A-7B4E-BE01-1914402AD83F}" type="presParOf" srcId="{0922EF53-5E88-E848-8B77-81462A623038}" destId="{24A2EA51-DFAA-F846-9958-EAAF723B5AFC}" srcOrd="0" destOrd="0" presId="urn:microsoft.com/office/officeart/2008/layout/PictureStrips"/>
    <dgm:cxn modelId="{C589FD62-DBEE-9549-BE0B-4F332557F59A}" type="presParOf" srcId="{24A2EA51-DFAA-F846-9958-EAAF723B5AFC}" destId="{BF0CC2FE-DD8F-4940-93C7-7CBDDF0EDFAA}" srcOrd="0" destOrd="0" presId="urn:microsoft.com/office/officeart/2008/layout/PictureStrips"/>
    <dgm:cxn modelId="{8AD6CB2B-D636-C046-9023-A4FBC0FE81C1}" type="presParOf" srcId="{24A2EA51-DFAA-F846-9958-EAAF723B5AFC}" destId="{703C7CEC-DB79-C341-A95B-46F3703C849E}" srcOrd="1" destOrd="0" presId="urn:microsoft.com/office/officeart/2008/layout/PictureStrips"/>
    <dgm:cxn modelId="{07653455-55D8-B94E-AE34-FAE0ADD6642D}" type="presParOf" srcId="{0922EF53-5E88-E848-8B77-81462A623038}" destId="{39C3D8C8-2AD4-5449-9D59-7ED29AB2AD1C}" srcOrd="1" destOrd="0" presId="urn:microsoft.com/office/officeart/2008/layout/PictureStrips"/>
    <dgm:cxn modelId="{6BB18CFC-F812-A84C-8303-755A4E888059}" type="presParOf" srcId="{0922EF53-5E88-E848-8B77-81462A623038}" destId="{4A0F002B-150C-4B42-B40F-2B1418335336}" srcOrd="2" destOrd="0" presId="urn:microsoft.com/office/officeart/2008/layout/PictureStrips"/>
    <dgm:cxn modelId="{AD4B1091-DCCD-364F-A605-74309EB5297F}" type="presParOf" srcId="{4A0F002B-150C-4B42-B40F-2B1418335336}" destId="{2F54FCEC-DBAF-CA40-99D0-98B12E113504}" srcOrd="0" destOrd="0" presId="urn:microsoft.com/office/officeart/2008/layout/PictureStrips"/>
    <dgm:cxn modelId="{7F6D0909-6913-3B45-A055-B7876AA91B84}" type="presParOf" srcId="{4A0F002B-150C-4B42-B40F-2B1418335336}" destId="{8B21695E-41FF-8044-89AF-28EF507A9999}" srcOrd="1" destOrd="0" presId="urn:microsoft.com/office/officeart/2008/layout/PictureStrips"/>
    <dgm:cxn modelId="{1710FE59-4EB4-7341-918E-C84D54531385}" type="presParOf" srcId="{0922EF53-5E88-E848-8B77-81462A623038}" destId="{D4C1FCA4-2F45-E24F-B581-32A98028DB6C}" srcOrd="3" destOrd="0" presId="urn:microsoft.com/office/officeart/2008/layout/PictureStrips"/>
    <dgm:cxn modelId="{ECB405F5-CA93-A240-925A-1771B71D4F7E}" type="presParOf" srcId="{0922EF53-5E88-E848-8B77-81462A623038}" destId="{A427A1ED-93BC-7F49-A157-60F0EEB9E4C4}" srcOrd="4" destOrd="0" presId="urn:microsoft.com/office/officeart/2008/layout/PictureStrips"/>
    <dgm:cxn modelId="{BE12E9CA-1767-C340-92B7-6E1605BECE30}" type="presParOf" srcId="{A427A1ED-93BC-7F49-A157-60F0EEB9E4C4}" destId="{55B84928-E1DE-3A40-8534-7E6F560F37DA}" srcOrd="0" destOrd="0" presId="urn:microsoft.com/office/officeart/2008/layout/PictureStrips"/>
    <dgm:cxn modelId="{18C5ED64-9284-F64B-984C-346E8D4E3E2B}" type="presParOf" srcId="{A427A1ED-93BC-7F49-A157-60F0EEB9E4C4}" destId="{EC8EC38F-EC4B-924A-9DB9-6AABF98C79B5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9CE953E-D8A2-8C42-A11E-B39D4F1BE03B}" type="doc">
      <dgm:prSet loTypeId="urn:microsoft.com/office/officeart/2005/8/layout/equation2" loCatId="" qsTypeId="urn:microsoft.com/office/officeart/2005/8/quickstyle/simple3" qsCatId="simple" csTypeId="urn:microsoft.com/office/officeart/2005/8/colors/colorful1" csCatId="colorful" phldr="1"/>
      <dgm:spPr/>
    </dgm:pt>
    <dgm:pt modelId="{9BDD063C-57BD-4849-BC80-6A5AE3901AA6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Doğal yaklaşımlar sınırlılıkları ve güçlü yönleri</a:t>
          </a:r>
        </a:p>
      </dgm:t>
    </dgm:pt>
    <dgm:pt modelId="{E970BAEA-A714-8F41-BF27-AF89182E1478}" type="parTrans" cxnId="{7972227E-5964-C445-A0CA-FB09CE4D8BB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32A8C1A4-BE50-3541-BAD7-A39A167AE5CE}" type="sibTrans" cxnId="{7972227E-5964-C445-A0CA-FB09CE4D8BB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DB4F0F1-54C4-D14D-8C0F-CF6B5BA6B96F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Yapılandırılmış yaklaşımlar sınırlılıkları ve güçlü yönleri</a:t>
          </a:r>
        </a:p>
      </dgm:t>
    </dgm:pt>
    <dgm:pt modelId="{5D2C0E6D-7D4F-DC4A-B4EC-BBBDE3581AAE}" type="parTrans" cxnId="{74151E48-EF95-1441-9AEC-ACA6F68E05E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BF5F1B8-5F82-8847-9EFB-701BB2AE37FF}" type="sibTrans" cxnId="{74151E48-EF95-1441-9AEC-ACA6F68E05E7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44D37AE-DE8D-6B43-A05B-DD5BB8BC2128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 yaklaşımlar</a:t>
          </a:r>
        </a:p>
      </dgm:t>
    </dgm:pt>
    <dgm:pt modelId="{E8B55D4E-72C5-8B4B-995F-0B1F2DA50462}" type="parTrans" cxnId="{6DCBB940-7090-D048-B34B-BCCEB58E4FC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1F16753-4191-F640-A40D-0BC8B613F4AC}" type="sibTrans" cxnId="{6DCBB940-7090-D048-B34B-BCCEB58E4FC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F083506-CF9D-8943-8171-3A0E3F88BC77}" type="pres">
      <dgm:prSet presAssocID="{C9CE953E-D8A2-8C42-A11E-B39D4F1BE03B}" presName="Name0" presStyleCnt="0">
        <dgm:presLayoutVars>
          <dgm:dir/>
          <dgm:resizeHandles val="exact"/>
        </dgm:presLayoutVars>
      </dgm:prSet>
      <dgm:spPr/>
    </dgm:pt>
    <dgm:pt modelId="{139E3A05-CBA4-1247-AD9B-3E20FB0A586E}" type="pres">
      <dgm:prSet presAssocID="{C9CE953E-D8A2-8C42-A11E-B39D4F1BE03B}" presName="vNodes" presStyleCnt="0"/>
      <dgm:spPr/>
    </dgm:pt>
    <dgm:pt modelId="{93D1B3EE-4A6E-E34F-BD96-E190817950EF}" type="pres">
      <dgm:prSet presAssocID="{9BDD063C-57BD-4849-BC80-6A5AE3901AA6}" presName="node" presStyleLbl="node1" presStyleIdx="0" presStyleCnt="3" custScaleX="385943" custScaleY="265388">
        <dgm:presLayoutVars>
          <dgm:bulletEnabled val="1"/>
        </dgm:presLayoutVars>
      </dgm:prSet>
      <dgm:spPr/>
    </dgm:pt>
    <dgm:pt modelId="{0512BB18-3C77-0444-B3E7-C2067625E88D}" type="pres">
      <dgm:prSet presAssocID="{32A8C1A4-BE50-3541-BAD7-A39A167AE5CE}" presName="spacerT" presStyleCnt="0"/>
      <dgm:spPr/>
    </dgm:pt>
    <dgm:pt modelId="{C64FC751-1F23-314D-9FEB-A6E73E27E476}" type="pres">
      <dgm:prSet presAssocID="{32A8C1A4-BE50-3541-BAD7-A39A167AE5CE}" presName="sibTrans" presStyleLbl="sibTrans2D1" presStyleIdx="0" presStyleCnt="2"/>
      <dgm:spPr/>
    </dgm:pt>
    <dgm:pt modelId="{2D074E16-BB8F-E14E-99AD-F673F40D8C69}" type="pres">
      <dgm:prSet presAssocID="{32A8C1A4-BE50-3541-BAD7-A39A167AE5CE}" presName="spacerB" presStyleCnt="0"/>
      <dgm:spPr/>
    </dgm:pt>
    <dgm:pt modelId="{66321E17-9C57-FB40-92EA-89EAFF1AD128}" type="pres">
      <dgm:prSet presAssocID="{5DB4F0F1-54C4-D14D-8C0F-CF6B5BA6B96F}" presName="node" presStyleLbl="node1" presStyleIdx="1" presStyleCnt="3" custScaleX="385943" custScaleY="265388">
        <dgm:presLayoutVars>
          <dgm:bulletEnabled val="1"/>
        </dgm:presLayoutVars>
      </dgm:prSet>
      <dgm:spPr/>
    </dgm:pt>
    <dgm:pt modelId="{FBF5FB02-0FD5-744D-8AB4-4FCD8DF2998A}" type="pres">
      <dgm:prSet presAssocID="{C9CE953E-D8A2-8C42-A11E-B39D4F1BE03B}" presName="sibTransLast" presStyleLbl="sibTrans2D1" presStyleIdx="1" presStyleCnt="2"/>
      <dgm:spPr/>
    </dgm:pt>
    <dgm:pt modelId="{C8DEAD81-26E6-4048-8D2B-02076D78B367}" type="pres">
      <dgm:prSet presAssocID="{C9CE953E-D8A2-8C42-A11E-B39D4F1BE03B}" presName="connectorText" presStyleLbl="sibTrans2D1" presStyleIdx="1" presStyleCnt="2"/>
      <dgm:spPr/>
    </dgm:pt>
    <dgm:pt modelId="{75957F46-ADED-544D-8652-F596C1CB3320}" type="pres">
      <dgm:prSet presAssocID="{C9CE953E-D8A2-8C42-A11E-B39D4F1BE03B}" presName="lastNode" presStyleLbl="node1" presStyleIdx="2" presStyleCnt="3" custScaleX="227627" custScaleY="161071">
        <dgm:presLayoutVars>
          <dgm:bulletEnabled val="1"/>
        </dgm:presLayoutVars>
      </dgm:prSet>
      <dgm:spPr/>
    </dgm:pt>
  </dgm:ptLst>
  <dgm:cxnLst>
    <dgm:cxn modelId="{6DCBB940-7090-D048-B34B-BCCEB58E4FC1}" srcId="{C9CE953E-D8A2-8C42-A11E-B39D4F1BE03B}" destId="{844D37AE-DE8D-6B43-A05B-DD5BB8BC2128}" srcOrd="2" destOrd="0" parTransId="{E8B55D4E-72C5-8B4B-995F-0B1F2DA50462}" sibTransId="{A1F16753-4191-F640-A40D-0BC8B613F4AC}"/>
    <dgm:cxn modelId="{74151E48-EF95-1441-9AEC-ACA6F68E05E7}" srcId="{C9CE953E-D8A2-8C42-A11E-B39D4F1BE03B}" destId="{5DB4F0F1-54C4-D14D-8C0F-CF6B5BA6B96F}" srcOrd="1" destOrd="0" parTransId="{5D2C0E6D-7D4F-DC4A-B4EC-BBBDE3581AAE}" sibTransId="{BBF5F1B8-5F82-8847-9EFB-701BB2AE37FF}"/>
    <dgm:cxn modelId="{A754E459-D995-5548-92DB-8347F68AA048}" type="presOf" srcId="{BBF5F1B8-5F82-8847-9EFB-701BB2AE37FF}" destId="{C8DEAD81-26E6-4048-8D2B-02076D78B367}" srcOrd="1" destOrd="0" presId="urn:microsoft.com/office/officeart/2005/8/layout/equation2"/>
    <dgm:cxn modelId="{AA6A8F62-4BAE-5E4A-985D-925D33E23756}" type="presOf" srcId="{BBF5F1B8-5F82-8847-9EFB-701BB2AE37FF}" destId="{FBF5FB02-0FD5-744D-8AB4-4FCD8DF2998A}" srcOrd="0" destOrd="0" presId="urn:microsoft.com/office/officeart/2005/8/layout/equation2"/>
    <dgm:cxn modelId="{A1237763-304D-FD4B-8F9C-2A30EC9492FA}" type="presOf" srcId="{5DB4F0F1-54C4-D14D-8C0F-CF6B5BA6B96F}" destId="{66321E17-9C57-FB40-92EA-89EAFF1AD128}" srcOrd="0" destOrd="0" presId="urn:microsoft.com/office/officeart/2005/8/layout/equation2"/>
    <dgm:cxn modelId="{99C4C57D-003B-8840-A8A7-AF4DDBC14A13}" type="presOf" srcId="{C9CE953E-D8A2-8C42-A11E-B39D4F1BE03B}" destId="{EF083506-CF9D-8943-8171-3A0E3F88BC77}" srcOrd="0" destOrd="0" presId="urn:microsoft.com/office/officeart/2005/8/layout/equation2"/>
    <dgm:cxn modelId="{7972227E-5964-C445-A0CA-FB09CE4D8BBF}" srcId="{C9CE953E-D8A2-8C42-A11E-B39D4F1BE03B}" destId="{9BDD063C-57BD-4849-BC80-6A5AE3901AA6}" srcOrd="0" destOrd="0" parTransId="{E970BAEA-A714-8F41-BF27-AF89182E1478}" sibTransId="{32A8C1A4-BE50-3541-BAD7-A39A167AE5CE}"/>
    <dgm:cxn modelId="{71ED6FDE-EA6D-224B-B69A-F0DA73ECCCE9}" type="presOf" srcId="{32A8C1A4-BE50-3541-BAD7-A39A167AE5CE}" destId="{C64FC751-1F23-314D-9FEB-A6E73E27E476}" srcOrd="0" destOrd="0" presId="urn:microsoft.com/office/officeart/2005/8/layout/equation2"/>
    <dgm:cxn modelId="{A3B034E0-62E8-8848-B272-E30BB14A7129}" type="presOf" srcId="{844D37AE-DE8D-6B43-A05B-DD5BB8BC2128}" destId="{75957F46-ADED-544D-8652-F596C1CB3320}" srcOrd="0" destOrd="0" presId="urn:microsoft.com/office/officeart/2005/8/layout/equation2"/>
    <dgm:cxn modelId="{1B8C47E4-1313-6C45-885F-EC1EBA557379}" type="presOf" srcId="{9BDD063C-57BD-4849-BC80-6A5AE3901AA6}" destId="{93D1B3EE-4A6E-E34F-BD96-E190817950EF}" srcOrd="0" destOrd="0" presId="urn:microsoft.com/office/officeart/2005/8/layout/equation2"/>
    <dgm:cxn modelId="{79BA1713-FF20-DB49-950B-475FDE68D42A}" type="presParOf" srcId="{EF083506-CF9D-8943-8171-3A0E3F88BC77}" destId="{139E3A05-CBA4-1247-AD9B-3E20FB0A586E}" srcOrd="0" destOrd="0" presId="urn:microsoft.com/office/officeart/2005/8/layout/equation2"/>
    <dgm:cxn modelId="{C9C2928F-12C2-D94F-AFCD-833E433A3F6D}" type="presParOf" srcId="{139E3A05-CBA4-1247-AD9B-3E20FB0A586E}" destId="{93D1B3EE-4A6E-E34F-BD96-E190817950EF}" srcOrd="0" destOrd="0" presId="urn:microsoft.com/office/officeart/2005/8/layout/equation2"/>
    <dgm:cxn modelId="{EFA28935-9019-334D-8DE6-BD86E1610333}" type="presParOf" srcId="{139E3A05-CBA4-1247-AD9B-3E20FB0A586E}" destId="{0512BB18-3C77-0444-B3E7-C2067625E88D}" srcOrd="1" destOrd="0" presId="urn:microsoft.com/office/officeart/2005/8/layout/equation2"/>
    <dgm:cxn modelId="{186495AB-3F52-A342-A52A-7027C6D24B38}" type="presParOf" srcId="{139E3A05-CBA4-1247-AD9B-3E20FB0A586E}" destId="{C64FC751-1F23-314D-9FEB-A6E73E27E476}" srcOrd="2" destOrd="0" presId="urn:microsoft.com/office/officeart/2005/8/layout/equation2"/>
    <dgm:cxn modelId="{F86AF2BF-3CB1-3045-9432-BC33108B66FA}" type="presParOf" srcId="{139E3A05-CBA4-1247-AD9B-3E20FB0A586E}" destId="{2D074E16-BB8F-E14E-99AD-F673F40D8C69}" srcOrd="3" destOrd="0" presId="urn:microsoft.com/office/officeart/2005/8/layout/equation2"/>
    <dgm:cxn modelId="{9EEF8B21-15B7-7E4F-893C-85F3D5C5A08A}" type="presParOf" srcId="{139E3A05-CBA4-1247-AD9B-3E20FB0A586E}" destId="{66321E17-9C57-FB40-92EA-89EAFF1AD128}" srcOrd="4" destOrd="0" presId="urn:microsoft.com/office/officeart/2005/8/layout/equation2"/>
    <dgm:cxn modelId="{14F8A641-8880-C54D-9DDF-9CD6A632B224}" type="presParOf" srcId="{EF083506-CF9D-8943-8171-3A0E3F88BC77}" destId="{FBF5FB02-0FD5-744D-8AB4-4FCD8DF2998A}" srcOrd="1" destOrd="0" presId="urn:microsoft.com/office/officeart/2005/8/layout/equation2"/>
    <dgm:cxn modelId="{B85791EB-2E27-704F-9CB8-C6A9B62BE61D}" type="presParOf" srcId="{FBF5FB02-0FD5-744D-8AB4-4FCD8DF2998A}" destId="{C8DEAD81-26E6-4048-8D2B-02076D78B367}" srcOrd="0" destOrd="0" presId="urn:microsoft.com/office/officeart/2005/8/layout/equation2"/>
    <dgm:cxn modelId="{5C4D3A81-B1E5-EF44-A8A3-FC7508E0A3BA}" type="presParOf" srcId="{EF083506-CF9D-8943-8171-3A0E3F88BC77}" destId="{75957F46-ADED-544D-8652-F596C1CB3320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116D09E-539A-924A-BEA0-31F67D4EDC0C}" type="doc">
      <dgm:prSet loTypeId="urn:microsoft.com/office/officeart/2005/8/layout/hierarchy1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4CAAA9D1-4D35-5341-AD73-D21564ACA3E2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 Yaklaşımlar</a:t>
          </a:r>
        </a:p>
      </dgm:t>
    </dgm:pt>
    <dgm:pt modelId="{96C8720A-0FBB-EC4C-AF68-7CEEC2572790}" type="parTrans" cxnId="{1B5D5F84-0DB9-E745-ACB3-ED7D46481DB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ED9CCF6-013E-2247-8FC4-31CC6B648C62}" type="sibTrans" cxnId="{1B5D5F84-0DB9-E745-ACB3-ED7D46481DB3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B095684-23FE-D845-8326-070F26400FC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Odaklanmış Uyarım</a:t>
          </a:r>
        </a:p>
      </dgm:t>
    </dgm:pt>
    <dgm:pt modelId="{C34DE8A5-8E3B-254A-A1A2-E0BAD5CE526B}" type="parTrans" cxnId="{B63F21A3-38D2-3A45-952A-FDAD2BA47CE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185FFD7-4174-1145-AD6B-D0A8BA9505F3}" type="sibTrans" cxnId="{B63F21A3-38D2-3A45-952A-FDAD2BA47CE4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95A9000-6535-FA48-A396-1F27717A3A0E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Senaryo Öğretimi</a:t>
          </a:r>
        </a:p>
      </dgm:t>
    </dgm:pt>
    <dgm:pt modelId="{AE0997F3-1B71-BC4A-8FEE-8199377772F2}" type="parTrans" cxnId="{A89AFEC8-281B-554B-B324-1B1A3C34A90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85C17CC-C32F-7E45-8679-42AD8D7F1B5B}" type="sibTrans" cxnId="{A89AFEC8-281B-554B-B324-1B1A3C34A90F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09458C-AD65-DE4C-BF0A-8479C7D4FF80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Davranış zincirine Müdahale </a:t>
          </a:r>
        </a:p>
      </dgm:t>
    </dgm:pt>
    <dgm:pt modelId="{1745829B-9DB9-C948-9DE6-62C31F4BA3BE}" type="parTrans" cxnId="{A6321FEE-600A-9549-8688-A0B26457168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C7AE5EE-A9CD-4A41-A8E8-235284D96EBF}" type="sibTrans" cxnId="{A6321FEE-600A-9549-8688-A0B264571688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D64E9CE-522F-B340-A3F4-BD4A1943E75D}">
      <dgm:prSet phldrT="[Metin]"/>
      <dgm:spPr/>
      <dgm:t>
        <a:bodyPr/>
        <a:lstStyle/>
        <a:p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Sohbet Koçluğu</a:t>
          </a:r>
        </a:p>
      </dgm:t>
    </dgm:pt>
    <dgm:pt modelId="{C4EB950F-A7BA-4846-AE6E-8EBD02A9165A}" type="parTrans" cxnId="{3D7BCD1D-590E-8B43-8F92-7F615542183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FC55AFD-4763-D34B-8770-4F604C63E9EC}" type="sibTrans" cxnId="{3D7BCD1D-590E-8B43-8F92-7F6155421831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C7B5548-CDD8-524B-AC78-5C6AB53E6DEA}">
      <dgm:prSet phldrT="[Metin]"/>
      <dgm:spPr/>
      <dgm:t>
        <a:bodyPr/>
        <a:lstStyle/>
        <a:p>
          <a:r>
            <a:rPr lang="tr-TR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Millue</a:t>
          </a:r>
          <a:r>
            <a: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Öğretim</a:t>
          </a:r>
        </a:p>
      </dgm:t>
    </dgm:pt>
    <dgm:pt modelId="{8DB9830F-094D-B840-A9C2-E4EF39629EEB}" type="parTrans" cxnId="{CE97AE1B-E9A8-2043-B512-2DAC3012478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DDFC9DC-409C-5448-A6E4-4AA0866AAB63}" type="sibTrans" cxnId="{CE97AE1B-E9A8-2043-B512-2DAC30124789}">
      <dgm:prSet/>
      <dgm:spPr/>
      <dgm:t>
        <a:bodyPr/>
        <a:lstStyle/>
        <a:p>
          <a:endParaRPr lang="tr-TR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376F5C8-0E24-5547-A387-8802C7FD85C4}" type="pres">
      <dgm:prSet presAssocID="{5116D09E-539A-924A-BEA0-31F67D4EDC0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77CD7F8D-A262-2445-B330-66C9B5EC5DFE}" type="pres">
      <dgm:prSet presAssocID="{4CAAA9D1-4D35-5341-AD73-D21564ACA3E2}" presName="hierRoot1" presStyleCnt="0"/>
      <dgm:spPr/>
    </dgm:pt>
    <dgm:pt modelId="{7AD5EA0C-31D6-F54E-8E0B-21CE0D1F5A86}" type="pres">
      <dgm:prSet presAssocID="{4CAAA9D1-4D35-5341-AD73-D21564ACA3E2}" presName="composite" presStyleCnt="0"/>
      <dgm:spPr/>
    </dgm:pt>
    <dgm:pt modelId="{DA4D4430-5692-DB47-A16C-59704EA73D52}" type="pres">
      <dgm:prSet presAssocID="{4CAAA9D1-4D35-5341-AD73-D21564ACA3E2}" presName="background" presStyleLbl="node0" presStyleIdx="0" presStyleCnt="1"/>
      <dgm:spPr/>
    </dgm:pt>
    <dgm:pt modelId="{0407FF65-6FEA-AB49-BF36-F69539E98F32}" type="pres">
      <dgm:prSet presAssocID="{4CAAA9D1-4D35-5341-AD73-D21564ACA3E2}" presName="text" presStyleLbl="fgAcc0" presStyleIdx="0" presStyleCnt="1">
        <dgm:presLayoutVars>
          <dgm:chPref val="3"/>
        </dgm:presLayoutVars>
      </dgm:prSet>
      <dgm:spPr/>
    </dgm:pt>
    <dgm:pt modelId="{7931E2AA-0528-AC4F-A4C8-EE4884A91F25}" type="pres">
      <dgm:prSet presAssocID="{4CAAA9D1-4D35-5341-AD73-D21564ACA3E2}" presName="hierChild2" presStyleCnt="0"/>
      <dgm:spPr/>
    </dgm:pt>
    <dgm:pt modelId="{8F65CF13-1036-F347-ABD0-C5D79FA8105C}" type="pres">
      <dgm:prSet presAssocID="{C34DE8A5-8E3B-254A-A1A2-E0BAD5CE526B}" presName="Name10" presStyleLbl="parChTrans1D2" presStyleIdx="0" presStyleCnt="5"/>
      <dgm:spPr/>
    </dgm:pt>
    <dgm:pt modelId="{A7FC8D71-3256-B740-8A7D-B2C659D3422A}" type="pres">
      <dgm:prSet presAssocID="{0B095684-23FE-D845-8326-070F26400FC0}" presName="hierRoot2" presStyleCnt="0"/>
      <dgm:spPr/>
    </dgm:pt>
    <dgm:pt modelId="{89C67C1F-D744-DA42-96F7-AC29D6199B3C}" type="pres">
      <dgm:prSet presAssocID="{0B095684-23FE-D845-8326-070F26400FC0}" presName="composite2" presStyleCnt="0"/>
      <dgm:spPr/>
    </dgm:pt>
    <dgm:pt modelId="{424A0A3A-24BC-314D-A520-678328D5464A}" type="pres">
      <dgm:prSet presAssocID="{0B095684-23FE-D845-8326-070F26400FC0}" presName="background2" presStyleLbl="node2" presStyleIdx="0" presStyleCnt="5"/>
      <dgm:spPr/>
    </dgm:pt>
    <dgm:pt modelId="{95445008-044F-144E-8E38-3068345CE962}" type="pres">
      <dgm:prSet presAssocID="{0B095684-23FE-D845-8326-070F26400FC0}" presName="text2" presStyleLbl="fgAcc2" presStyleIdx="0" presStyleCnt="5">
        <dgm:presLayoutVars>
          <dgm:chPref val="3"/>
        </dgm:presLayoutVars>
      </dgm:prSet>
      <dgm:spPr/>
    </dgm:pt>
    <dgm:pt modelId="{58CDFC3C-6318-6B45-8071-68919ECA7D60}" type="pres">
      <dgm:prSet presAssocID="{0B095684-23FE-D845-8326-070F26400FC0}" presName="hierChild3" presStyleCnt="0"/>
      <dgm:spPr/>
    </dgm:pt>
    <dgm:pt modelId="{6A85A266-7A52-9242-9E95-9B67D72C5718}" type="pres">
      <dgm:prSet presAssocID="{8DB9830F-094D-B840-A9C2-E4EF39629EEB}" presName="Name10" presStyleLbl="parChTrans1D2" presStyleIdx="1" presStyleCnt="5"/>
      <dgm:spPr/>
    </dgm:pt>
    <dgm:pt modelId="{92B1032C-0D26-5C4D-A802-B9BF4EAA8737}" type="pres">
      <dgm:prSet presAssocID="{9C7B5548-CDD8-524B-AC78-5C6AB53E6DEA}" presName="hierRoot2" presStyleCnt="0"/>
      <dgm:spPr/>
    </dgm:pt>
    <dgm:pt modelId="{0DD4943A-207A-C844-8C94-00258EC36814}" type="pres">
      <dgm:prSet presAssocID="{9C7B5548-CDD8-524B-AC78-5C6AB53E6DEA}" presName="composite2" presStyleCnt="0"/>
      <dgm:spPr/>
    </dgm:pt>
    <dgm:pt modelId="{9D4D906A-B832-B348-BB1B-05A2FC783BD8}" type="pres">
      <dgm:prSet presAssocID="{9C7B5548-CDD8-524B-AC78-5C6AB53E6DEA}" presName="background2" presStyleLbl="node2" presStyleIdx="1" presStyleCnt="5"/>
      <dgm:spPr/>
    </dgm:pt>
    <dgm:pt modelId="{02388F39-30ED-D446-BE2D-A3C540ACC968}" type="pres">
      <dgm:prSet presAssocID="{9C7B5548-CDD8-524B-AC78-5C6AB53E6DEA}" presName="text2" presStyleLbl="fgAcc2" presStyleIdx="1" presStyleCnt="5">
        <dgm:presLayoutVars>
          <dgm:chPref val="3"/>
        </dgm:presLayoutVars>
      </dgm:prSet>
      <dgm:spPr/>
    </dgm:pt>
    <dgm:pt modelId="{8B32012D-6AE9-5846-B93B-8B194445AECE}" type="pres">
      <dgm:prSet presAssocID="{9C7B5548-CDD8-524B-AC78-5C6AB53E6DEA}" presName="hierChild3" presStyleCnt="0"/>
      <dgm:spPr/>
    </dgm:pt>
    <dgm:pt modelId="{36FEAE2A-1A6E-CD49-909E-43DD2D3EC397}" type="pres">
      <dgm:prSet presAssocID="{AE0997F3-1B71-BC4A-8FEE-8199377772F2}" presName="Name10" presStyleLbl="parChTrans1D2" presStyleIdx="2" presStyleCnt="5"/>
      <dgm:spPr/>
    </dgm:pt>
    <dgm:pt modelId="{06CEF3B3-CCD6-174A-9FDF-396A58B5C1DC}" type="pres">
      <dgm:prSet presAssocID="{795A9000-6535-FA48-A396-1F27717A3A0E}" presName="hierRoot2" presStyleCnt="0"/>
      <dgm:spPr/>
    </dgm:pt>
    <dgm:pt modelId="{5C1B4603-5253-DE4D-ABAC-316D14A2A807}" type="pres">
      <dgm:prSet presAssocID="{795A9000-6535-FA48-A396-1F27717A3A0E}" presName="composite2" presStyleCnt="0"/>
      <dgm:spPr/>
    </dgm:pt>
    <dgm:pt modelId="{675953F6-BBEC-6D47-BE91-BBC761D52BC2}" type="pres">
      <dgm:prSet presAssocID="{795A9000-6535-FA48-A396-1F27717A3A0E}" presName="background2" presStyleLbl="node2" presStyleIdx="2" presStyleCnt="5"/>
      <dgm:spPr/>
    </dgm:pt>
    <dgm:pt modelId="{B6F5CB19-9895-DB4C-9B62-8A703BC74036}" type="pres">
      <dgm:prSet presAssocID="{795A9000-6535-FA48-A396-1F27717A3A0E}" presName="text2" presStyleLbl="fgAcc2" presStyleIdx="2" presStyleCnt="5">
        <dgm:presLayoutVars>
          <dgm:chPref val="3"/>
        </dgm:presLayoutVars>
      </dgm:prSet>
      <dgm:spPr/>
    </dgm:pt>
    <dgm:pt modelId="{F9D1671F-644A-D34E-9038-53DDE89855A4}" type="pres">
      <dgm:prSet presAssocID="{795A9000-6535-FA48-A396-1F27717A3A0E}" presName="hierChild3" presStyleCnt="0"/>
      <dgm:spPr/>
    </dgm:pt>
    <dgm:pt modelId="{B5B5C31A-2393-B74B-AC70-C51B9303DF72}" type="pres">
      <dgm:prSet presAssocID="{1745829B-9DB9-C948-9DE6-62C31F4BA3BE}" presName="Name10" presStyleLbl="parChTrans1D2" presStyleIdx="3" presStyleCnt="5"/>
      <dgm:spPr/>
    </dgm:pt>
    <dgm:pt modelId="{24507656-26C2-9340-AD76-DDB61960EFB9}" type="pres">
      <dgm:prSet presAssocID="{CF09458C-AD65-DE4C-BF0A-8479C7D4FF80}" presName="hierRoot2" presStyleCnt="0"/>
      <dgm:spPr/>
    </dgm:pt>
    <dgm:pt modelId="{7695A013-F631-5944-AF49-E2C1CBB9E7EF}" type="pres">
      <dgm:prSet presAssocID="{CF09458C-AD65-DE4C-BF0A-8479C7D4FF80}" presName="composite2" presStyleCnt="0"/>
      <dgm:spPr/>
    </dgm:pt>
    <dgm:pt modelId="{C660F185-3B90-0647-946E-251B28D77C50}" type="pres">
      <dgm:prSet presAssocID="{CF09458C-AD65-DE4C-BF0A-8479C7D4FF80}" presName="background2" presStyleLbl="node2" presStyleIdx="3" presStyleCnt="5"/>
      <dgm:spPr/>
    </dgm:pt>
    <dgm:pt modelId="{1B7221B9-47DD-044F-A3FA-11ADBF74374D}" type="pres">
      <dgm:prSet presAssocID="{CF09458C-AD65-DE4C-BF0A-8479C7D4FF80}" presName="text2" presStyleLbl="fgAcc2" presStyleIdx="3" presStyleCnt="5">
        <dgm:presLayoutVars>
          <dgm:chPref val="3"/>
        </dgm:presLayoutVars>
      </dgm:prSet>
      <dgm:spPr/>
    </dgm:pt>
    <dgm:pt modelId="{3B2E837D-49DC-9C41-977A-887FD32A454C}" type="pres">
      <dgm:prSet presAssocID="{CF09458C-AD65-DE4C-BF0A-8479C7D4FF80}" presName="hierChild3" presStyleCnt="0"/>
      <dgm:spPr/>
    </dgm:pt>
    <dgm:pt modelId="{7F88E87F-0FEB-DE46-91BF-12012E683363}" type="pres">
      <dgm:prSet presAssocID="{C4EB950F-A7BA-4846-AE6E-8EBD02A9165A}" presName="Name10" presStyleLbl="parChTrans1D2" presStyleIdx="4" presStyleCnt="5"/>
      <dgm:spPr/>
    </dgm:pt>
    <dgm:pt modelId="{0A2CA563-D230-AD45-9F4E-1D4B710B9557}" type="pres">
      <dgm:prSet presAssocID="{BD64E9CE-522F-B340-A3F4-BD4A1943E75D}" presName="hierRoot2" presStyleCnt="0"/>
      <dgm:spPr/>
    </dgm:pt>
    <dgm:pt modelId="{F9071541-9A78-5742-B9BA-54B25E03F495}" type="pres">
      <dgm:prSet presAssocID="{BD64E9CE-522F-B340-A3F4-BD4A1943E75D}" presName="composite2" presStyleCnt="0"/>
      <dgm:spPr/>
    </dgm:pt>
    <dgm:pt modelId="{B23B9240-E0AD-3245-AD47-74B5044C97B1}" type="pres">
      <dgm:prSet presAssocID="{BD64E9CE-522F-B340-A3F4-BD4A1943E75D}" presName="background2" presStyleLbl="node2" presStyleIdx="4" presStyleCnt="5"/>
      <dgm:spPr/>
    </dgm:pt>
    <dgm:pt modelId="{E1D26162-9E80-B240-A23C-8AAE868A2BAA}" type="pres">
      <dgm:prSet presAssocID="{BD64E9CE-522F-B340-A3F4-BD4A1943E75D}" presName="text2" presStyleLbl="fgAcc2" presStyleIdx="4" presStyleCnt="5">
        <dgm:presLayoutVars>
          <dgm:chPref val="3"/>
        </dgm:presLayoutVars>
      </dgm:prSet>
      <dgm:spPr/>
    </dgm:pt>
    <dgm:pt modelId="{19E7F423-ECA0-A947-89A1-D6323BA1B87D}" type="pres">
      <dgm:prSet presAssocID="{BD64E9CE-522F-B340-A3F4-BD4A1943E75D}" presName="hierChild3" presStyleCnt="0"/>
      <dgm:spPr/>
    </dgm:pt>
  </dgm:ptLst>
  <dgm:cxnLst>
    <dgm:cxn modelId="{CE97AE1B-E9A8-2043-B512-2DAC30124789}" srcId="{4CAAA9D1-4D35-5341-AD73-D21564ACA3E2}" destId="{9C7B5548-CDD8-524B-AC78-5C6AB53E6DEA}" srcOrd="1" destOrd="0" parTransId="{8DB9830F-094D-B840-A9C2-E4EF39629EEB}" sibTransId="{6DDFC9DC-409C-5448-A6E4-4AA0866AAB63}"/>
    <dgm:cxn modelId="{3D7BCD1D-590E-8B43-8F92-7F6155421831}" srcId="{4CAAA9D1-4D35-5341-AD73-D21564ACA3E2}" destId="{BD64E9CE-522F-B340-A3F4-BD4A1943E75D}" srcOrd="4" destOrd="0" parTransId="{C4EB950F-A7BA-4846-AE6E-8EBD02A9165A}" sibTransId="{EFC55AFD-4763-D34B-8770-4F604C63E9EC}"/>
    <dgm:cxn modelId="{6A7DD62E-E00D-D742-9A14-984F32BD43BB}" type="presOf" srcId="{C4EB950F-A7BA-4846-AE6E-8EBD02A9165A}" destId="{7F88E87F-0FEB-DE46-91BF-12012E683363}" srcOrd="0" destOrd="0" presId="urn:microsoft.com/office/officeart/2005/8/layout/hierarchy1"/>
    <dgm:cxn modelId="{2E533E5C-C3F8-EB47-8872-EF5B3CD34C03}" type="presOf" srcId="{5116D09E-539A-924A-BEA0-31F67D4EDC0C}" destId="{E376F5C8-0E24-5547-A387-8802C7FD85C4}" srcOrd="0" destOrd="0" presId="urn:microsoft.com/office/officeart/2005/8/layout/hierarchy1"/>
    <dgm:cxn modelId="{B3FCA86B-54E4-6D46-A29B-585F7389A59C}" type="presOf" srcId="{CF09458C-AD65-DE4C-BF0A-8479C7D4FF80}" destId="{1B7221B9-47DD-044F-A3FA-11ADBF74374D}" srcOrd="0" destOrd="0" presId="urn:microsoft.com/office/officeart/2005/8/layout/hierarchy1"/>
    <dgm:cxn modelId="{820D4881-86F5-D744-8409-4C0DE5963894}" type="presOf" srcId="{9C7B5548-CDD8-524B-AC78-5C6AB53E6DEA}" destId="{02388F39-30ED-D446-BE2D-A3C540ACC968}" srcOrd="0" destOrd="0" presId="urn:microsoft.com/office/officeart/2005/8/layout/hierarchy1"/>
    <dgm:cxn modelId="{1B5D5F84-0DB9-E745-ACB3-ED7D46481DB3}" srcId="{5116D09E-539A-924A-BEA0-31F67D4EDC0C}" destId="{4CAAA9D1-4D35-5341-AD73-D21564ACA3E2}" srcOrd="0" destOrd="0" parTransId="{96C8720A-0FBB-EC4C-AF68-7CEEC2572790}" sibTransId="{0ED9CCF6-013E-2247-8FC4-31CC6B648C62}"/>
    <dgm:cxn modelId="{C5C89A8C-D0B4-074D-A814-72C308D8681D}" type="presOf" srcId="{1745829B-9DB9-C948-9DE6-62C31F4BA3BE}" destId="{B5B5C31A-2393-B74B-AC70-C51B9303DF72}" srcOrd="0" destOrd="0" presId="urn:microsoft.com/office/officeart/2005/8/layout/hierarchy1"/>
    <dgm:cxn modelId="{E80F3094-AF9B-804E-A0C2-B642A1F9B339}" type="presOf" srcId="{8DB9830F-094D-B840-A9C2-E4EF39629EEB}" destId="{6A85A266-7A52-9242-9E95-9B67D72C5718}" srcOrd="0" destOrd="0" presId="urn:microsoft.com/office/officeart/2005/8/layout/hierarchy1"/>
    <dgm:cxn modelId="{48CF9494-3877-9D40-8F37-9BE8255D81A1}" type="presOf" srcId="{C34DE8A5-8E3B-254A-A1A2-E0BAD5CE526B}" destId="{8F65CF13-1036-F347-ABD0-C5D79FA8105C}" srcOrd="0" destOrd="0" presId="urn:microsoft.com/office/officeart/2005/8/layout/hierarchy1"/>
    <dgm:cxn modelId="{B63F21A3-38D2-3A45-952A-FDAD2BA47CE4}" srcId="{4CAAA9D1-4D35-5341-AD73-D21564ACA3E2}" destId="{0B095684-23FE-D845-8326-070F26400FC0}" srcOrd="0" destOrd="0" parTransId="{C34DE8A5-8E3B-254A-A1A2-E0BAD5CE526B}" sibTransId="{9185FFD7-4174-1145-AD6B-D0A8BA9505F3}"/>
    <dgm:cxn modelId="{5DD4F3BE-A53E-8C4C-9976-5C67485D66B2}" type="presOf" srcId="{AE0997F3-1B71-BC4A-8FEE-8199377772F2}" destId="{36FEAE2A-1A6E-CD49-909E-43DD2D3EC397}" srcOrd="0" destOrd="0" presId="urn:microsoft.com/office/officeart/2005/8/layout/hierarchy1"/>
    <dgm:cxn modelId="{A89AFEC8-281B-554B-B324-1B1A3C34A90F}" srcId="{4CAAA9D1-4D35-5341-AD73-D21564ACA3E2}" destId="{795A9000-6535-FA48-A396-1F27717A3A0E}" srcOrd="2" destOrd="0" parTransId="{AE0997F3-1B71-BC4A-8FEE-8199377772F2}" sibTransId="{285C17CC-C32F-7E45-8679-42AD8D7F1B5B}"/>
    <dgm:cxn modelId="{189F3ACF-2A82-5144-AB4C-FC70671023D4}" type="presOf" srcId="{795A9000-6535-FA48-A396-1F27717A3A0E}" destId="{B6F5CB19-9895-DB4C-9B62-8A703BC74036}" srcOrd="0" destOrd="0" presId="urn:microsoft.com/office/officeart/2005/8/layout/hierarchy1"/>
    <dgm:cxn modelId="{6E01CDD7-0F47-1440-989F-9F7AD492320B}" type="presOf" srcId="{0B095684-23FE-D845-8326-070F26400FC0}" destId="{95445008-044F-144E-8E38-3068345CE962}" srcOrd="0" destOrd="0" presId="urn:microsoft.com/office/officeart/2005/8/layout/hierarchy1"/>
    <dgm:cxn modelId="{6A99D4D9-8C7B-554D-A135-B4A4BB019F9F}" type="presOf" srcId="{BD64E9CE-522F-B340-A3F4-BD4A1943E75D}" destId="{E1D26162-9E80-B240-A23C-8AAE868A2BAA}" srcOrd="0" destOrd="0" presId="urn:microsoft.com/office/officeart/2005/8/layout/hierarchy1"/>
    <dgm:cxn modelId="{A2896DE8-3AF8-B94B-A75F-3D8561ACBAD9}" type="presOf" srcId="{4CAAA9D1-4D35-5341-AD73-D21564ACA3E2}" destId="{0407FF65-6FEA-AB49-BF36-F69539E98F32}" srcOrd="0" destOrd="0" presId="urn:microsoft.com/office/officeart/2005/8/layout/hierarchy1"/>
    <dgm:cxn modelId="{A6321FEE-600A-9549-8688-A0B264571688}" srcId="{4CAAA9D1-4D35-5341-AD73-D21564ACA3E2}" destId="{CF09458C-AD65-DE4C-BF0A-8479C7D4FF80}" srcOrd="3" destOrd="0" parTransId="{1745829B-9DB9-C948-9DE6-62C31F4BA3BE}" sibTransId="{2C7AE5EE-A9CD-4A41-A8E8-235284D96EBF}"/>
    <dgm:cxn modelId="{C3490884-F677-3F44-B2CE-E6CDE891032D}" type="presParOf" srcId="{E376F5C8-0E24-5547-A387-8802C7FD85C4}" destId="{77CD7F8D-A262-2445-B330-66C9B5EC5DFE}" srcOrd="0" destOrd="0" presId="urn:microsoft.com/office/officeart/2005/8/layout/hierarchy1"/>
    <dgm:cxn modelId="{022D8E83-330B-8547-B4CD-BDEBA877807B}" type="presParOf" srcId="{77CD7F8D-A262-2445-B330-66C9B5EC5DFE}" destId="{7AD5EA0C-31D6-F54E-8E0B-21CE0D1F5A86}" srcOrd="0" destOrd="0" presId="urn:microsoft.com/office/officeart/2005/8/layout/hierarchy1"/>
    <dgm:cxn modelId="{FFC854A2-7138-994D-8F20-B4BB97324DFB}" type="presParOf" srcId="{7AD5EA0C-31D6-F54E-8E0B-21CE0D1F5A86}" destId="{DA4D4430-5692-DB47-A16C-59704EA73D52}" srcOrd="0" destOrd="0" presId="urn:microsoft.com/office/officeart/2005/8/layout/hierarchy1"/>
    <dgm:cxn modelId="{E94C9B31-578D-954A-9B8C-04918875A703}" type="presParOf" srcId="{7AD5EA0C-31D6-F54E-8E0B-21CE0D1F5A86}" destId="{0407FF65-6FEA-AB49-BF36-F69539E98F32}" srcOrd="1" destOrd="0" presId="urn:microsoft.com/office/officeart/2005/8/layout/hierarchy1"/>
    <dgm:cxn modelId="{4586C8C2-D56C-F546-9344-55E5C04EC452}" type="presParOf" srcId="{77CD7F8D-A262-2445-B330-66C9B5EC5DFE}" destId="{7931E2AA-0528-AC4F-A4C8-EE4884A91F25}" srcOrd="1" destOrd="0" presId="urn:microsoft.com/office/officeart/2005/8/layout/hierarchy1"/>
    <dgm:cxn modelId="{7013D8C7-0AEE-3F42-A870-AD64B7EE0F8E}" type="presParOf" srcId="{7931E2AA-0528-AC4F-A4C8-EE4884A91F25}" destId="{8F65CF13-1036-F347-ABD0-C5D79FA8105C}" srcOrd="0" destOrd="0" presId="urn:microsoft.com/office/officeart/2005/8/layout/hierarchy1"/>
    <dgm:cxn modelId="{44087F10-8453-4C46-9A82-AF59E33C2EF4}" type="presParOf" srcId="{7931E2AA-0528-AC4F-A4C8-EE4884A91F25}" destId="{A7FC8D71-3256-B740-8A7D-B2C659D3422A}" srcOrd="1" destOrd="0" presId="urn:microsoft.com/office/officeart/2005/8/layout/hierarchy1"/>
    <dgm:cxn modelId="{5122A9A3-B44D-DE49-A864-DA651AFF3EB4}" type="presParOf" srcId="{A7FC8D71-3256-B740-8A7D-B2C659D3422A}" destId="{89C67C1F-D744-DA42-96F7-AC29D6199B3C}" srcOrd="0" destOrd="0" presId="urn:microsoft.com/office/officeart/2005/8/layout/hierarchy1"/>
    <dgm:cxn modelId="{6296D8EF-7A40-2C47-B018-9806C037E8F9}" type="presParOf" srcId="{89C67C1F-D744-DA42-96F7-AC29D6199B3C}" destId="{424A0A3A-24BC-314D-A520-678328D5464A}" srcOrd="0" destOrd="0" presId="urn:microsoft.com/office/officeart/2005/8/layout/hierarchy1"/>
    <dgm:cxn modelId="{4426E25F-8453-484F-886D-298CE83B7AD3}" type="presParOf" srcId="{89C67C1F-D744-DA42-96F7-AC29D6199B3C}" destId="{95445008-044F-144E-8E38-3068345CE962}" srcOrd="1" destOrd="0" presId="urn:microsoft.com/office/officeart/2005/8/layout/hierarchy1"/>
    <dgm:cxn modelId="{4C054F0A-3F02-C744-B845-EA638B87FCA8}" type="presParOf" srcId="{A7FC8D71-3256-B740-8A7D-B2C659D3422A}" destId="{58CDFC3C-6318-6B45-8071-68919ECA7D60}" srcOrd="1" destOrd="0" presId="urn:microsoft.com/office/officeart/2005/8/layout/hierarchy1"/>
    <dgm:cxn modelId="{AA5BA41B-38BC-EB48-BAB9-D564DFF62C35}" type="presParOf" srcId="{7931E2AA-0528-AC4F-A4C8-EE4884A91F25}" destId="{6A85A266-7A52-9242-9E95-9B67D72C5718}" srcOrd="2" destOrd="0" presId="urn:microsoft.com/office/officeart/2005/8/layout/hierarchy1"/>
    <dgm:cxn modelId="{91B98A17-5046-F34C-B4A9-5E9D5361D1EA}" type="presParOf" srcId="{7931E2AA-0528-AC4F-A4C8-EE4884A91F25}" destId="{92B1032C-0D26-5C4D-A802-B9BF4EAA8737}" srcOrd="3" destOrd="0" presId="urn:microsoft.com/office/officeart/2005/8/layout/hierarchy1"/>
    <dgm:cxn modelId="{77B6B2FB-D7FE-584B-B460-5B05BF01DBDA}" type="presParOf" srcId="{92B1032C-0D26-5C4D-A802-B9BF4EAA8737}" destId="{0DD4943A-207A-C844-8C94-00258EC36814}" srcOrd="0" destOrd="0" presId="urn:microsoft.com/office/officeart/2005/8/layout/hierarchy1"/>
    <dgm:cxn modelId="{1B89B054-B6C3-DD4B-B1FF-A1ACD0F8848F}" type="presParOf" srcId="{0DD4943A-207A-C844-8C94-00258EC36814}" destId="{9D4D906A-B832-B348-BB1B-05A2FC783BD8}" srcOrd="0" destOrd="0" presId="urn:microsoft.com/office/officeart/2005/8/layout/hierarchy1"/>
    <dgm:cxn modelId="{9061C125-1E4F-FB4A-B878-34F65EC339B9}" type="presParOf" srcId="{0DD4943A-207A-C844-8C94-00258EC36814}" destId="{02388F39-30ED-D446-BE2D-A3C540ACC968}" srcOrd="1" destOrd="0" presId="urn:microsoft.com/office/officeart/2005/8/layout/hierarchy1"/>
    <dgm:cxn modelId="{C689D667-36E2-7746-A9F2-5EBA9C571A71}" type="presParOf" srcId="{92B1032C-0D26-5C4D-A802-B9BF4EAA8737}" destId="{8B32012D-6AE9-5846-B93B-8B194445AECE}" srcOrd="1" destOrd="0" presId="urn:microsoft.com/office/officeart/2005/8/layout/hierarchy1"/>
    <dgm:cxn modelId="{B06D66AB-35F2-DD4D-95CA-06D6B101E40A}" type="presParOf" srcId="{7931E2AA-0528-AC4F-A4C8-EE4884A91F25}" destId="{36FEAE2A-1A6E-CD49-909E-43DD2D3EC397}" srcOrd="4" destOrd="0" presId="urn:microsoft.com/office/officeart/2005/8/layout/hierarchy1"/>
    <dgm:cxn modelId="{6594CFA3-18CD-AD40-8946-8BC142CA8B7F}" type="presParOf" srcId="{7931E2AA-0528-AC4F-A4C8-EE4884A91F25}" destId="{06CEF3B3-CCD6-174A-9FDF-396A58B5C1DC}" srcOrd="5" destOrd="0" presId="urn:microsoft.com/office/officeart/2005/8/layout/hierarchy1"/>
    <dgm:cxn modelId="{728A7B3F-6EFA-144D-9A5F-6803D0FCDB6F}" type="presParOf" srcId="{06CEF3B3-CCD6-174A-9FDF-396A58B5C1DC}" destId="{5C1B4603-5253-DE4D-ABAC-316D14A2A807}" srcOrd="0" destOrd="0" presId="urn:microsoft.com/office/officeart/2005/8/layout/hierarchy1"/>
    <dgm:cxn modelId="{F7279674-F76F-AA4E-B8A5-286795018C70}" type="presParOf" srcId="{5C1B4603-5253-DE4D-ABAC-316D14A2A807}" destId="{675953F6-BBEC-6D47-BE91-BBC761D52BC2}" srcOrd="0" destOrd="0" presId="urn:microsoft.com/office/officeart/2005/8/layout/hierarchy1"/>
    <dgm:cxn modelId="{74C1E6A5-F1A9-7244-AAB0-B99BFEB55C72}" type="presParOf" srcId="{5C1B4603-5253-DE4D-ABAC-316D14A2A807}" destId="{B6F5CB19-9895-DB4C-9B62-8A703BC74036}" srcOrd="1" destOrd="0" presId="urn:microsoft.com/office/officeart/2005/8/layout/hierarchy1"/>
    <dgm:cxn modelId="{F8F8BD77-B7F9-214B-A859-664B4B81BA40}" type="presParOf" srcId="{06CEF3B3-CCD6-174A-9FDF-396A58B5C1DC}" destId="{F9D1671F-644A-D34E-9038-53DDE89855A4}" srcOrd="1" destOrd="0" presId="urn:microsoft.com/office/officeart/2005/8/layout/hierarchy1"/>
    <dgm:cxn modelId="{B3277CB1-A918-BF40-A63A-44A01BF4B526}" type="presParOf" srcId="{7931E2AA-0528-AC4F-A4C8-EE4884A91F25}" destId="{B5B5C31A-2393-B74B-AC70-C51B9303DF72}" srcOrd="6" destOrd="0" presId="urn:microsoft.com/office/officeart/2005/8/layout/hierarchy1"/>
    <dgm:cxn modelId="{B2ED8662-B986-4C44-8917-CBF55FBA2EEB}" type="presParOf" srcId="{7931E2AA-0528-AC4F-A4C8-EE4884A91F25}" destId="{24507656-26C2-9340-AD76-DDB61960EFB9}" srcOrd="7" destOrd="0" presId="urn:microsoft.com/office/officeart/2005/8/layout/hierarchy1"/>
    <dgm:cxn modelId="{DA2622D2-CFF2-494F-A48A-E58680DC6BBC}" type="presParOf" srcId="{24507656-26C2-9340-AD76-DDB61960EFB9}" destId="{7695A013-F631-5944-AF49-E2C1CBB9E7EF}" srcOrd="0" destOrd="0" presId="urn:microsoft.com/office/officeart/2005/8/layout/hierarchy1"/>
    <dgm:cxn modelId="{98A241A4-83DC-1F4D-B07F-EA54EAC8D7BB}" type="presParOf" srcId="{7695A013-F631-5944-AF49-E2C1CBB9E7EF}" destId="{C660F185-3B90-0647-946E-251B28D77C50}" srcOrd="0" destOrd="0" presId="urn:microsoft.com/office/officeart/2005/8/layout/hierarchy1"/>
    <dgm:cxn modelId="{7EBAC95C-3B5B-FC48-B0D4-84B5B5DC83B1}" type="presParOf" srcId="{7695A013-F631-5944-AF49-E2C1CBB9E7EF}" destId="{1B7221B9-47DD-044F-A3FA-11ADBF74374D}" srcOrd="1" destOrd="0" presId="urn:microsoft.com/office/officeart/2005/8/layout/hierarchy1"/>
    <dgm:cxn modelId="{19FAAE30-E31D-DD44-9A69-E6E375303CB2}" type="presParOf" srcId="{24507656-26C2-9340-AD76-DDB61960EFB9}" destId="{3B2E837D-49DC-9C41-977A-887FD32A454C}" srcOrd="1" destOrd="0" presId="urn:microsoft.com/office/officeart/2005/8/layout/hierarchy1"/>
    <dgm:cxn modelId="{F6F43430-CBA5-9C42-84DD-61F6BF908A0A}" type="presParOf" srcId="{7931E2AA-0528-AC4F-A4C8-EE4884A91F25}" destId="{7F88E87F-0FEB-DE46-91BF-12012E683363}" srcOrd="8" destOrd="0" presId="urn:microsoft.com/office/officeart/2005/8/layout/hierarchy1"/>
    <dgm:cxn modelId="{442591B7-826E-6C43-A9D9-05759B1BF8B0}" type="presParOf" srcId="{7931E2AA-0528-AC4F-A4C8-EE4884A91F25}" destId="{0A2CA563-D230-AD45-9F4E-1D4B710B9557}" srcOrd="9" destOrd="0" presId="urn:microsoft.com/office/officeart/2005/8/layout/hierarchy1"/>
    <dgm:cxn modelId="{DF020759-45D6-FC40-ABAA-9E4FA7656C0B}" type="presParOf" srcId="{0A2CA563-D230-AD45-9F4E-1D4B710B9557}" destId="{F9071541-9A78-5742-B9BA-54B25E03F495}" srcOrd="0" destOrd="0" presId="urn:microsoft.com/office/officeart/2005/8/layout/hierarchy1"/>
    <dgm:cxn modelId="{78D5C2B4-B59F-3344-B6E7-507032EF56E0}" type="presParOf" srcId="{F9071541-9A78-5742-B9BA-54B25E03F495}" destId="{B23B9240-E0AD-3245-AD47-74B5044C97B1}" srcOrd="0" destOrd="0" presId="urn:microsoft.com/office/officeart/2005/8/layout/hierarchy1"/>
    <dgm:cxn modelId="{D4F57D8A-8D98-A74C-BC2F-6D407B439410}" type="presParOf" srcId="{F9071541-9A78-5742-B9BA-54B25E03F495}" destId="{E1D26162-9E80-B240-A23C-8AAE868A2BAA}" srcOrd="1" destOrd="0" presId="urn:microsoft.com/office/officeart/2005/8/layout/hierarchy1"/>
    <dgm:cxn modelId="{EA747AF1-DFE2-404A-AA89-1C172D44951E}" type="presParOf" srcId="{0A2CA563-D230-AD45-9F4E-1D4B710B9557}" destId="{19E7F423-ECA0-A947-89A1-D6323BA1B87D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97C2E2EA-8AC4-3447-88C2-C048E55A1D69}" type="doc">
      <dgm:prSet loTypeId="urn:microsoft.com/office/officeart/2008/layout/VerticalCurvedLis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8536A82C-D617-C748-9E44-BBB1D9765F11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Hedef davranışları ortaya çıkarmak için ortam düzenlemesi.</a:t>
          </a:r>
        </a:p>
      </dgm:t>
    </dgm:pt>
    <dgm:pt modelId="{9BC8D5E3-497C-6348-AEFC-4B352B130CE2}" type="parTrans" cxnId="{6BBA8725-020D-4942-986E-5D5245DC0457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4EFAF6A-E825-DA4A-86BB-18E764D192BF}" type="sibTrans" cxnId="{6BBA8725-020D-4942-986E-5D5245DC0457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341D6F-6308-8D4A-A568-1D1BF3B22498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Anlamlı bağlamlarda başarılı yaşantılar için çocuğa sık sık model olunur</a:t>
          </a:r>
        </a:p>
      </dgm:t>
    </dgm:pt>
    <dgm:pt modelId="{C42892C3-5BCC-E643-AC88-2F73920A0F89}" type="parTrans" cxnId="{F1B804F5-BB4D-9C4C-AF4A-82B22564C95A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9A6FB29-2F38-F94A-B2FE-DBF1F5B8A867}" type="sibTrans" cxnId="{F1B804F5-BB4D-9C4C-AF4A-82B22564C95A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6D7E48A-D3B8-ED43-8DC4-65DDEB6C8678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Beklenti içerisinde kalarak çocuğun bizi taklit etmesini bekleriz</a:t>
          </a:r>
        </a:p>
      </dgm:t>
    </dgm:pt>
    <dgm:pt modelId="{96CCF18A-8286-F34C-9FAC-75B78A678432}" type="parTrans" cxnId="{DAC4E0CB-AE40-6E42-BF28-A2B6F33EF1F6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024E4BF-DCD2-2F40-A20E-28C3C79D34FA}" type="sibTrans" cxnId="{DAC4E0CB-AE40-6E42-BF28-A2B6F33EF1F6}">
      <dgm:prSet/>
      <dgm:spPr/>
      <dgm:t>
        <a:bodyPr/>
        <a:lstStyle/>
        <a:p>
          <a:endParaRPr lang="tr-TR" sz="18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24F1E1C-583C-774F-B659-46EA929248CF}" type="pres">
      <dgm:prSet presAssocID="{97C2E2EA-8AC4-3447-88C2-C048E55A1D69}" presName="Name0" presStyleCnt="0">
        <dgm:presLayoutVars>
          <dgm:chMax val="7"/>
          <dgm:chPref val="7"/>
          <dgm:dir/>
        </dgm:presLayoutVars>
      </dgm:prSet>
      <dgm:spPr/>
    </dgm:pt>
    <dgm:pt modelId="{16FB279C-3391-BA4E-B293-B9357EF93B6D}" type="pres">
      <dgm:prSet presAssocID="{97C2E2EA-8AC4-3447-88C2-C048E55A1D69}" presName="Name1" presStyleCnt="0"/>
      <dgm:spPr/>
    </dgm:pt>
    <dgm:pt modelId="{3EF5B7A9-B019-664D-AB9F-0F77E8B2E218}" type="pres">
      <dgm:prSet presAssocID="{97C2E2EA-8AC4-3447-88C2-C048E55A1D69}" presName="cycle" presStyleCnt="0"/>
      <dgm:spPr/>
    </dgm:pt>
    <dgm:pt modelId="{87875934-F8B8-B04C-AFFC-1A69563B2FBB}" type="pres">
      <dgm:prSet presAssocID="{97C2E2EA-8AC4-3447-88C2-C048E55A1D69}" presName="srcNode" presStyleLbl="node1" presStyleIdx="0" presStyleCnt="3"/>
      <dgm:spPr/>
    </dgm:pt>
    <dgm:pt modelId="{2F314E7C-123A-884F-87A2-26FD7E979A51}" type="pres">
      <dgm:prSet presAssocID="{97C2E2EA-8AC4-3447-88C2-C048E55A1D69}" presName="conn" presStyleLbl="parChTrans1D2" presStyleIdx="0" presStyleCnt="1"/>
      <dgm:spPr/>
    </dgm:pt>
    <dgm:pt modelId="{7CC3D161-353F-3746-8A50-888A8EC8F527}" type="pres">
      <dgm:prSet presAssocID="{97C2E2EA-8AC4-3447-88C2-C048E55A1D69}" presName="extraNode" presStyleLbl="node1" presStyleIdx="0" presStyleCnt="3"/>
      <dgm:spPr/>
    </dgm:pt>
    <dgm:pt modelId="{97E6B950-B2DF-EB4E-8B73-D9C83AB1CF0A}" type="pres">
      <dgm:prSet presAssocID="{97C2E2EA-8AC4-3447-88C2-C048E55A1D69}" presName="dstNode" presStyleLbl="node1" presStyleIdx="0" presStyleCnt="3"/>
      <dgm:spPr/>
    </dgm:pt>
    <dgm:pt modelId="{4777152A-A7A9-8E40-BC11-534A3897AD29}" type="pres">
      <dgm:prSet presAssocID="{8536A82C-D617-C748-9E44-BBB1D9765F11}" presName="text_1" presStyleLbl="node1" presStyleIdx="0" presStyleCnt="3">
        <dgm:presLayoutVars>
          <dgm:bulletEnabled val="1"/>
        </dgm:presLayoutVars>
      </dgm:prSet>
      <dgm:spPr/>
    </dgm:pt>
    <dgm:pt modelId="{D139161A-EFA8-634E-AA41-CAC24B040551}" type="pres">
      <dgm:prSet presAssocID="{8536A82C-D617-C748-9E44-BBB1D9765F11}" presName="accent_1" presStyleCnt="0"/>
      <dgm:spPr/>
    </dgm:pt>
    <dgm:pt modelId="{18A9281B-B48F-A542-915D-49227F8F5782}" type="pres">
      <dgm:prSet presAssocID="{8536A82C-D617-C748-9E44-BBB1D9765F11}" presName="accentRepeatNode" presStyleLbl="solidFgAcc1" presStyleIdx="0" presStyleCnt="3"/>
      <dgm:spPr/>
    </dgm:pt>
    <dgm:pt modelId="{688D980F-460C-C94F-954A-6CD238581109}" type="pres">
      <dgm:prSet presAssocID="{8E341D6F-6308-8D4A-A568-1D1BF3B22498}" presName="text_2" presStyleLbl="node1" presStyleIdx="1" presStyleCnt="3">
        <dgm:presLayoutVars>
          <dgm:bulletEnabled val="1"/>
        </dgm:presLayoutVars>
      </dgm:prSet>
      <dgm:spPr/>
    </dgm:pt>
    <dgm:pt modelId="{6B517429-A532-D24C-A755-C390623038B8}" type="pres">
      <dgm:prSet presAssocID="{8E341D6F-6308-8D4A-A568-1D1BF3B22498}" presName="accent_2" presStyleCnt="0"/>
      <dgm:spPr/>
    </dgm:pt>
    <dgm:pt modelId="{8AD8F487-2691-0A40-8F5C-09302A391659}" type="pres">
      <dgm:prSet presAssocID="{8E341D6F-6308-8D4A-A568-1D1BF3B22498}" presName="accentRepeatNode" presStyleLbl="solidFgAcc1" presStyleIdx="1" presStyleCnt="3"/>
      <dgm:spPr/>
    </dgm:pt>
    <dgm:pt modelId="{81F81073-6A92-2041-81CC-5437FECF6A2A}" type="pres">
      <dgm:prSet presAssocID="{76D7E48A-D3B8-ED43-8DC4-65DDEB6C8678}" presName="text_3" presStyleLbl="node1" presStyleIdx="2" presStyleCnt="3">
        <dgm:presLayoutVars>
          <dgm:bulletEnabled val="1"/>
        </dgm:presLayoutVars>
      </dgm:prSet>
      <dgm:spPr/>
    </dgm:pt>
    <dgm:pt modelId="{6AFA77E5-4FE1-8B4A-9E63-89006FB7D561}" type="pres">
      <dgm:prSet presAssocID="{76D7E48A-D3B8-ED43-8DC4-65DDEB6C8678}" presName="accent_3" presStyleCnt="0"/>
      <dgm:spPr/>
    </dgm:pt>
    <dgm:pt modelId="{AF03AAAB-1687-3B44-9884-5616D3838FD8}" type="pres">
      <dgm:prSet presAssocID="{76D7E48A-D3B8-ED43-8DC4-65DDEB6C8678}" presName="accentRepeatNode" presStyleLbl="solidFgAcc1" presStyleIdx="2" presStyleCnt="3"/>
      <dgm:spPr/>
    </dgm:pt>
  </dgm:ptLst>
  <dgm:cxnLst>
    <dgm:cxn modelId="{11A8DF23-3154-7440-8E8D-C4F7CE1A5BB9}" type="presOf" srcId="{8536A82C-D617-C748-9E44-BBB1D9765F11}" destId="{4777152A-A7A9-8E40-BC11-534A3897AD29}" srcOrd="0" destOrd="0" presId="urn:microsoft.com/office/officeart/2008/layout/VerticalCurvedList"/>
    <dgm:cxn modelId="{76A54924-9210-7D47-807A-039B1F0702DF}" type="presOf" srcId="{8E341D6F-6308-8D4A-A568-1D1BF3B22498}" destId="{688D980F-460C-C94F-954A-6CD238581109}" srcOrd="0" destOrd="0" presId="urn:microsoft.com/office/officeart/2008/layout/VerticalCurvedList"/>
    <dgm:cxn modelId="{6BBA8725-020D-4942-986E-5D5245DC0457}" srcId="{97C2E2EA-8AC4-3447-88C2-C048E55A1D69}" destId="{8536A82C-D617-C748-9E44-BBB1D9765F11}" srcOrd="0" destOrd="0" parTransId="{9BC8D5E3-497C-6348-AEFC-4B352B130CE2}" sibTransId="{E4EFAF6A-E825-DA4A-86BB-18E764D192BF}"/>
    <dgm:cxn modelId="{6A65754D-2C43-E349-A211-1D759D26B271}" type="presOf" srcId="{E4EFAF6A-E825-DA4A-86BB-18E764D192BF}" destId="{2F314E7C-123A-884F-87A2-26FD7E979A51}" srcOrd="0" destOrd="0" presId="urn:microsoft.com/office/officeart/2008/layout/VerticalCurvedList"/>
    <dgm:cxn modelId="{B9D04389-3B35-DD4A-AA83-14E7990E87CA}" type="presOf" srcId="{76D7E48A-D3B8-ED43-8DC4-65DDEB6C8678}" destId="{81F81073-6A92-2041-81CC-5437FECF6A2A}" srcOrd="0" destOrd="0" presId="urn:microsoft.com/office/officeart/2008/layout/VerticalCurvedList"/>
    <dgm:cxn modelId="{35E31193-B86E-6C4E-A1E3-984E3F850B02}" type="presOf" srcId="{97C2E2EA-8AC4-3447-88C2-C048E55A1D69}" destId="{424F1E1C-583C-774F-B659-46EA929248CF}" srcOrd="0" destOrd="0" presId="urn:microsoft.com/office/officeart/2008/layout/VerticalCurvedList"/>
    <dgm:cxn modelId="{DAC4E0CB-AE40-6E42-BF28-A2B6F33EF1F6}" srcId="{97C2E2EA-8AC4-3447-88C2-C048E55A1D69}" destId="{76D7E48A-D3B8-ED43-8DC4-65DDEB6C8678}" srcOrd="2" destOrd="0" parTransId="{96CCF18A-8286-F34C-9FAC-75B78A678432}" sibTransId="{1024E4BF-DCD2-2F40-A20E-28C3C79D34FA}"/>
    <dgm:cxn modelId="{F1B804F5-BB4D-9C4C-AF4A-82B22564C95A}" srcId="{97C2E2EA-8AC4-3447-88C2-C048E55A1D69}" destId="{8E341D6F-6308-8D4A-A568-1D1BF3B22498}" srcOrd="1" destOrd="0" parTransId="{C42892C3-5BCC-E643-AC88-2F73920A0F89}" sibTransId="{59A6FB29-2F38-F94A-B2FE-DBF1F5B8A867}"/>
    <dgm:cxn modelId="{4302D56E-E547-AA42-B87F-FCAB75498FE8}" type="presParOf" srcId="{424F1E1C-583C-774F-B659-46EA929248CF}" destId="{16FB279C-3391-BA4E-B293-B9357EF93B6D}" srcOrd="0" destOrd="0" presId="urn:microsoft.com/office/officeart/2008/layout/VerticalCurvedList"/>
    <dgm:cxn modelId="{0A36D102-5296-794E-802E-231AE5EC6725}" type="presParOf" srcId="{16FB279C-3391-BA4E-B293-B9357EF93B6D}" destId="{3EF5B7A9-B019-664D-AB9F-0F77E8B2E218}" srcOrd="0" destOrd="0" presId="urn:microsoft.com/office/officeart/2008/layout/VerticalCurvedList"/>
    <dgm:cxn modelId="{2D5B56F9-3B3C-2047-8D03-6FE3D251044B}" type="presParOf" srcId="{3EF5B7A9-B019-664D-AB9F-0F77E8B2E218}" destId="{87875934-F8B8-B04C-AFFC-1A69563B2FBB}" srcOrd="0" destOrd="0" presId="urn:microsoft.com/office/officeart/2008/layout/VerticalCurvedList"/>
    <dgm:cxn modelId="{8CD368CA-B3FF-6B49-A49E-A7FE87F50304}" type="presParOf" srcId="{3EF5B7A9-B019-664D-AB9F-0F77E8B2E218}" destId="{2F314E7C-123A-884F-87A2-26FD7E979A51}" srcOrd="1" destOrd="0" presId="urn:microsoft.com/office/officeart/2008/layout/VerticalCurvedList"/>
    <dgm:cxn modelId="{46A766AB-9B26-9E4E-8E5D-078C0B6D6A0F}" type="presParOf" srcId="{3EF5B7A9-B019-664D-AB9F-0F77E8B2E218}" destId="{7CC3D161-353F-3746-8A50-888A8EC8F527}" srcOrd="2" destOrd="0" presId="urn:microsoft.com/office/officeart/2008/layout/VerticalCurvedList"/>
    <dgm:cxn modelId="{25FD1746-9BC2-9B43-BAE9-A75C7E181175}" type="presParOf" srcId="{3EF5B7A9-B019-664D-AB9F-0F77E8B2E218}" destId="{97E6B950-B2DF-EB4E-8B73-D9C83AB1CF0A}" srcOrd="3" destOrd="0" presId="urn:microsoft.com/office/officeart/2008/layout/VerticalCurvedList"/>
    <dgm:cxn modelId="{46A067A3-53C9-F54B-90DB-0511AC6276A3}" type="presParOf" srcId="{16FB279C-3391-BA4E-B293-B9357EF93B6D}" destId="{4777152A-A7A9-8E40-BC11-534A3897AD29}" srcOrd="1" destOrd="0" presId="urn:microsoft.com/office/officeart/2008/layout/VerticalCurvedList"/>
    <dgm:cxn modelId="{92D38729-74B4-A443-A083-5400A7934C7B}" type="presParOf" srcId="{16FB279C-3391-BA4E-B293-B9357EF93B6D}" destId="{D139161A-EFA8-634E-AA41-CAC24B040551}" srcOrd="2" destOrd="0" presId="urn:microsoft.com/office/officeart/2008/layout/VerticalCurvedList"/>
    <dgm:cxn modelId="{C42E2E81-182E-CF4D-81FE-F950C5CC524D}" type="presParOf" srcId="{D139161A-EFA8-634E-AA41-CAC24B040551}" destId="{18A9281B-B48F-A542-915D-49227F8F5782}" srcOrd="0" destOrd="0" presId="urn:microsoft.com/office/officeart/2008/layout/VerticalCurvedList"/>
    <dgm:cxn modelId="{82756D7A-5BAB-B647-8C95-0ED34CF2E565}" type="presParOf" srcId="{16FB279C-3391-BA4E-B293-B9357EF93B6D}" destId="{688D980F-460C-C94F-954A-6CD238581109}" srcOrd="3" destOrd="0" presId="urn:microsoft.com/office/officeart/2008/layout/VerticalCurvedList"/>
    <dgm:cxn modelId="{920710D0-2DC8-2044-99BB-5E03E237B063}" type="presParOf" srcId="{16FB279C-3391-BA4E-B293-B9357EF93B6D}" destId="{6B517429-A532-D24C-A755-C390623038B8}" srcOrd="4" destOrd="0" presId="urn:microsoft.com/office/officeart/2008/layout/VerticalCurvedList"/>
    <dgm:cxn modelId="{AEBE238F-936A-BF48-B314-CA3E21E193EE}" type="presParOf" srcId="{6B517429-A532-D24C-A755-C390623038B8}" destId="{8AD8F487-2691-0A40-8F5C-09302A391659}" srcOrd="0" destOrd="0" presId="urn:microsoft.com/office/officeart/2008/layout/VerticalCurvedList"/>
    <dgm:cxn modelId="{9EF0DE1F-86A0-E34F-A211-88C1F0E46EC2}" type="presParOf" srcId="{16FB279C-3391-BA4E-B293-B9357EF93B6D}" destId="{81F81073-6A92-2041-81CC-5437FECF6A2A}" srcOrd="5" destOrd="0" presId="urn:microsoft.com/office/officeart/2008/layout/VerticalCurvedList"/>
    <dgm:cxn modelId="{8512E361-B2C9-A745-A42C-4C6D4B10FBF4}" type="presParOf" srcId="{16FB279C-3391-BA4E-B293-B9357EF93B6D}" destId="{6AFA77E5-4FE1-8B4A-9E63-89006FB7D561}" srcOrd="6" destOrd="0" presId="urn:microsoft.com/office/officeart/2008/layout/VerticalCurvedList"/>
    <dgm:cxn modelId="{3B20B7D9-B2CF-A048-B2BB-D17236A31901}" type="presParOf" srcId="{6AFA77E5-4FE1-8B4A-9E63-89006FB7D561}" destId="{AF03AAAB-1687-3B44-9884-5616D3838FD8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0E2AA24-7A65-B140-84B5-BAF50D0D5B52}" type="doc">
      <dgm:prSet loTypeId="urn:microsoft.com/office/officeart/2005/8/layout/default" loCatId="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tr-TR"/>
        </a:p>
      </dgm:t>
    </dgm:pt>
    <dgm:pt modelId="{1F3E968D-23EE-1644-BEC1-3E01551EB69F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İşlevsel bağlamlarda dil becerilerini kazandırmayı amaçlar</a:t>
          </a:r>
        </a:p>
      </dgm:t>
    </dgm:pt>
    <dgm:pt modelId="{5B24D3EF-DB9F-FA4F-818C-8299A984EA37}" type="parTrans" cxnId="{99B5AA32-BE96-3E40-986E-C541E74AEE1A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73408DC4-80EE-984E-B050-85B103A6EAA2}" type="sibTrans" cxnId="{99B5AA32-BE96-3E40-986E-C541E74AEE1A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C0E190D-584F-BE4E-8118-C51B825ED477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Dilin sosyal etkileşimler ve pekiştirme yoluyla kazanıldığını savunur.</a:t>
          </a:r>
        </a:p>
      </dgm:t>
    </dgm:pt>
    <dgm:pt modelId="{F7E0BC0E-4E34-BE49-979B-0D4E5A64D29F}" type="parTrans" cxnId="{AB267DDD-29B2-B54F-B645-F6303583232F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ED021B8-51E2-4841-ADE5-CED6EC45684C}" type="sibTrans" cxnId="{AB267DDD-29B2-B54F-B645-F6303583232F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C868DE5-BB4E-3142-956D-DF45E1FEAAC3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ortağı: yanıtlayıcı ve model olucudur.</a:t>
          </a:r>
        </a:p>
      </dgm:t>
    </dgm:pt>
    <dgm:pt modelId="{C07C56A4-3551-1D40-9885-55FC97472DA9}" type="parTrans" cxnId="{00FFB3B6-8323-2844-AF64-1730FB387B6D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7ED4374-1E59-9940-9E5E-C93D7FAEDCFC}" type="sibTrans" cxnId="{00FFB3B6-8323-2844-AF64-1730FB387B6D}">
      <dgm:prSet/>
      <dgm:spPr/>
      <dgm:t>
        <a:bodyPr/>
        <a:lstStyle/>
        <a:p>
          <a:endParaRPr lang="tr-TR" sz="16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26B8FA4-F826-9D49-B2EC-32A4D2C0D47E}">
      <dgm:prSet phldrT="[Metin]" custT="1"/>
      <dgm:spPr/>
      <dgm:t>
        <a:bodyPr/>
        <a:lstStyle/>
        <a:p>
          <a:r>
            <a:rPr lang="tr-TR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Doğal etkinlikler ve rutinlerde uygulanır. </a:t>
          </a:r>
        </a:p>
      </dgm:t>
    </dgm:pt>
    <dgm:pt modelId="{4FF98BE4-7B0B-144C-808E-8583681E5D62}" type="parTrans" cxnId="{CC02B32D-FB14-FC4D-B03C-5661AA977991}">
      <dgm:prSet/>
      <dgm:spPr/>
      <dgm:t>
        <a:bodyPr/>
        <a:lstStyle/>
        <a:p>
          <a:endParaRPr lang="tr-TR"/>
        </a:p>
      </dgm:t>
    </dgm:pt>
    <dgm:pt modelId="{148D1971-FF2B-244E-87D3-854F63E4BB43}" type="sibTrans" cxnId="{CC02B32D-FB14-FC4D-B03C-5661AA977991}">
      <dgm:prSet/>
      <dgm:spPr/>
      <dgm:t>
        <a:bodyPr/>
        <a:lstStyle/>
        <a:p>
          <a:endParaRPr lang="tr-TR"/>
        </a:p>
      </dgm:t>
    </dgm:pt>
    <dgm:pt modelId="{DCF04E86-EBA1-1247-A164-026F93D60C2A}" type="pres">
      <dgm:prSet presAssocID="{80E2AA24-7A65-B140-84B5-BAF50D0D5B52}" presName="diagram" presStyleCnt="0">
        <dgm:presLayoutVars>
          <dgm:dir/>
          <dgm:resizeHandles val="exact"/>
        </dgm:presLayoutVars>
      </dgm:prSet>
      <dgm:spPr/>
    </dgm:pt>
    <dgm:pt modelId="{974E7695-155C-8A43-B3ED-2D744BAC0F29}" type="pres">
      <dgm:prSet presAssocID="{1F3E968D-23EE-1644-BEC1-3E01551EB69F}" presName="node" presStyleLbl="node1" presStyleIdx="0" presStyleCnt="4">
        <dgm:presLayoutVars>
          <dgm:bulletEnabled val="1"/>
        </dgm:presLayoutVars>
      </dgm:prSet>
      <dgm:spPr/>
    </dgm:pt>
    <dgm:pt modelId="{00F97D18-D5AF-F345-8C3B-A0FD26E5DC17}" type="pres">
      <dgm:prSet presAssocID="{73408DC4-80EE-984E-B050-85B103A6EAA2}" presName="sibTrans" presStyleCnt="0"/>
      <dgm:spPr/>
    </dgm:pt>
    <dgm:pt modelId="{78A8BFB9-8238-4742-B5E5-C1A9AAA7A557}" type="pres">
      <dgm:prSet presAssocID="{BC0E190D-584F-BE4E-8118-C51B825ED477}" presName="node" presStyleLbl="node1" presStyleIdx="1" presStyleCnt="4">
        <dgm:presLayoutVars>
          <dgm:bulletEnabled val="1"/>
        </dgm:presLayoutVars>
      </dgm:prSet>
      <dgm:spPr/>
    </dgm:pt>
    <dgm:pt modelId="{02A547BE-D6BC-6E42-B47A-87E1919480F1}" type="pres">
      <dgm:prSet presAssocID="{8ED021B8-51E2-4841-ADE5-CED6EC45684C}" presName="sibTrans" presStyleCnt="0"/>
      <dgm:spPr/>
    </dgm:pt>
    <dgm:pt modelId="{76BE64FD-3E45-3B4C-964F-31166214F1C1}" type="pres">
      <dgm:prSet presAssocID="{9C868DE5-BB4E-3142-956D-DF45E1FEAAC3}" presName="node" presStyleLbl="node1" presStyleIdx="2" presStyleCnt="4">
        <dgm:presLayoutVars>
          <dgm:bulletEnabled val="1"/>
        </dgm:presLayoutVars>
      </dgm:prSet>
      <dgm:spPr/>
    </dgm:pt>
    <dgm:pt modelId="{9750240B-412A-C044-A898-40520ABF4EB2}" type="pres">
      <dgm:prSet presAssocID="{D7ED4374-1E59-9940-9E5E-C93D7FAEDCFC}" presName="sibTrans" presStyleCnt="0"/>
      <dgm:spPr/>
    </dgm:pt>
    <dgm:pt modelId="{C90B2087-D469-A74B-9952-B659A20E59DC}" type="pres">
      <dgm:prSet presAssocID="{A26B8FA4-F826-9D49-B2EC-32A4D2C0D47E}" presName="node" presStyleLbl="node1" presStyleIdx="3" presStyleCnt="4" custScaleY="78180">
        <dgm:presLayoutVars>
          <dgm:bulletEnabled val="1"/>
        </dgm:presLayoutVars>
      </dgm:prSet>
      <dgm:spPr/>
    </dgm:pt>
  </dgm:ptLst>
  <dgm:cxnLst>
    <dgm:cxn modelId="{CC02B32D-FB14-FC4D-B03C-5661AA977991}" srcId="{80E2AA24-7A65-B140-84B5-BAF50D0D5B52}" destId="{A26B8FA4-F826-9D49-B2EC-32A4D2C0D47E}" srcOrd="3" destOrd="0" parTransId="{4FF98BE4-7B0B-144C-808E-8583681E5D62}" sibTransId="{148D1971-FF2B-244E-87D3-854F63E4BB43}"/>
    <dgm:cxn modelId="{99B5AA32-BE96-3E40-986E-C541E74AEE1A}" srcId="{80E2AA24-7A65-B140-84B5-BAF50D0D5B52}" destId="{1F3E968D-23EE-1644-BEC1-3E01551EB69F}" srcOrd="0" destOrd="0" parTransId="{5B24D3EF-DB9F-FA4F-818C-8299A984EA37}" sibTransId="{73408DC4-80EE-984E-B050-85B103A6EAA2}"/>
    <dgm:cxn modelId="{77490CA0-D0F3-B44F-8CF6-435491BDE9A9}" type="presOf" srcId="{BC0E190D-584F-BE4E-8118-C51B825ED477}" destId="{78A8BFB9-8238-4742-B5E5-C1A9AAA7A557}" srcOrd="0" destOrd="0" presId="urn:microsoft.com/office/officeart/2005/8/layout/default"/>
    <dgm:cxn modelId="{39E33DA4-2BBC-B842-BAD7-F756F7B10E05}" type="presOf" srcId="{A26B8FA4-F826-9D49-B2EC-32A4D2C0D47E}" destId="{C90B2087-D469-A74B-9952-B659A20E59DC}" srcOrd="0" destOrd="0" presId="urn:microsoft.com/office/officeart/2005/8/layout/default"/>
    <dgm:cxn modelId="{C4DDA2AC-15BD-BF4C-896F-4326DDB6C081}" type="presOf" srcId="{80E2AA24-7A65-B140-84B5-BAF50D0D5B52}" destId="{DCF04E86-EBA1-1247-A164-026F93D60C2A}" srcOrd="0" destOrd="0" presId="urn:microsoft.com/office/officeart/2005/8/layout/default"/>
    <dgm:cxn modelId="{24218CAF-B18B-7843-BCB1-937470579D20}" type="presOf" srcId="{9C868DE5-BB4E-3142-956D-DF45E1FEAAC3}" destId="{76BE64FD-3E45-3B4C-964F-31166214F1C1}" srcOrd="0" destOrd="0" presId="urn:microsoft.com/office/officeart/2005/8/layout/default"/>
    <dgm:cxn modelId="{00FFB3B6-8323-2844-AF64-1730FB387B6D}" srcId="{80E2AA24-7A65-B140-84B5-BAF50D0D5B52}" destId="{9C868DE5-BB4E-3142-956D-DF45E1FEAAC3}" srcOrd="2" destOrd="0" parTransId="{C07C56A4-3551-1D40-9885-55FC97472DA9}" sibTransId="{D7ED4374-1E59-9940-9E5E-C93D7FAEDCFC}"/>
    <dgm:cxn modelId="{352556C7-82CD-C041-8560-53619C640DA4}" type="presOf" srcId="{1F3E968D-23EE-1644-BEC1-3E01551EB69F}" destId="{974E7695-155C-8A43-B3ED-2D744BAC0F29}" srcOrd="0" destOrd="0" presId="urn:microsoft.com/office/officeart/2005/8/layout/default"/>
    <dgm:cxn modelId="{AB267DDD-29B2-B54F-B645-F6303583232F}" srcId="{80E2AA24-7A65-B140-84B5-BAF50D0D5B52}" destId="{BC0E190D-584F-BE4E-8118-C51B825ED477}" srcOrd="1" destOrd="0" parTransId="{F7E0BC0E-4E34-BE49-979B-0D4E5A64D29F}" sibTransId="{8ED021B8-51E2-4841-ADE5-CED6EC45684C}"/>
    <dgm:cxn modelId="{D52D5D68-5C92-1D4D-84FE-0CB3DFE129A7}" type="presParOf" srcId="{DCF04E86-EBA1-1247-A164-026F93D60C2A}" destId="{974E7695-155C-8A43-B3ED-2D744BAC0F29}" srcOrd="0" destOrd="0" presId="urn:microsoft.com/office/officeart/2005/8/layout/default"/>
    <dgm:cxn modelId="{B7058208-9A07-0341-A2D2-2800F60A7088}" type="presParOf" srcId="{DCF04E86-EBA1-1247-A164-026F93D60C2A}" destId="{00F97D18-D5AF-F345-8C3B-A0FD26E5DC17}" srcOrd="1" destOrd="0" presId="urn:microsoft.com/office/officeart/2005/8/layout/default"/>
    <dgm:cxn modelId="{A9749383-4F42-A944-8B17-893047D55CEA}" type="presParOf" srcId="{DCF04E86-EBA1-1247-A164-026F93D60C2A}" destId="{78A8BFB9-8238-4742-B5E5-C1A9AAA7A557}" srcOrd="2" destOrd="0" presId="urn:microsoft.com/office/officeart/2005/8/layout/default"/>
    <dgm:cxn modelId="{25942AA1-825A-9546-81E2-EE480CC0EBD0}" type="presParOf" srcId="{DCF04E86-EBA1-1247-A164-026F93D60C2A}" destId="{02A547BE-D6BC-6E42-B47A-87E1919480F1}" srcOrd="3" destOrd="0" presId="urn:microsoft.com/office/officeart/2005/8/layout/default"/>
    <dgm:cxn modelId="{CC8C2960-B2FB-144F-A383-1D7B69073552}" type="presParOf" srcId="{DCF04E86-EBA1-1247-A164-026F93D60C2A}" destId="{76BE64FD-3E45-3B4C-964F-31166214F1C1}" srcOrd="4" destOrd="0" presId="urn:microsoft.com/office/officeart/2005/8/layout/default"/>
    <dgm:cxn modelId="{62D19034-9E00-2341-8ADF-5999059D9ED4}" type="presParOf" srcId="{DCF04E86-EBA1-1247-A164-026F93D60C2A}" destId="{9750240B-412A-C044-A898-40520ABF4EB2}" srcOrd="5" destOrd="0" presId="urn:microsoft.com/office/officeart/2005/8/layout/default"/>
    <dgm:cxn modelId="{81B09DA4-699F-3643-870D-8CC893A664C6}" type="presParOf" srcId="{DCF04E86-EBA1-1247-A164-026F93D60C2A}" destId="{C90B2087-D469-A74B-9952-B659A20E59DC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EBE3A3-DA52-944A-8E3B-943985A80D92}">
      <dsp:nvSpPr>
        <dsp:cNvPr id="0" name=""/>
        <dsp:cNvSpPr/>
      </dsp:nvSpPr>
      <dsp:spPr>
        <a:xfrm>
          <a:off x="861130" y="0"/>
          <a:ext cx="2354072" cy="1765554"/>
        </a:xfrm>
        <a:prstGeom prst="upArrow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7E3742-2489-304F-B623-DE989FEED0F4}">
      <dsp:nvSpPr>
        <dsp:cNvPr id="0" name=""/>
        <dsp:cNvSpPr/>
      </dsp:nvSpPr>
      <dsp:spPr>
        <a:xfrm>
          <a:off x="3285825" y="0"/>
          <a:ext cx="6176772" cy="1765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Geçmiş araştırmalar -yapılandırılmış öğretim teknikleri</a:t>
          </a:r>
        </a:p>
      </dsp:txBody>
      <dsp:txXfrm>
        <a:off x="3285825" y="0"/>
        <a:ext cx="6176772" cy="1765554"/>
      </dsp:txXfrm>
    </dsp:sp>
    <dsp:sp modelId="{4FE1C0B9-8F10-4340-9BF9-D6BD852E7CCD}">
      <dsp:nvSpPr>
        <dsp:cNvPr id="0" name=""/>
        <dsp:cNvSpPr/>
      </dsp:nvSpPr>
      <dsp:spPr>
        <a:xfrm>
          <a:off x="1567352" y="1912683"/>
          <a:ext cx="2354072" cy="1765554"/>
        </a:xfrm>
        <a:prstGeom prst="downArrow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0EC68D-4377-F64C-AB8F-B1198D67362D}">
      <dsp:nvSpPr>
        <dsp:cNvPr id="0" name=""/>
        <dsp:cNvSpPr/>
      </dsp:nvSpPr>
      <dsp:spPr>
        <a:xfrm>
          <a:off x="3992047" y="1912683"/>
          <a:ext cx="6176772" cy="1765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0" rIns="170688" bIns="170688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Güncel araştırmalar-daha doğal süreçleri kullanan öğretim teknikleri</a:t>
          </a:r>
        </a:p>
      </dsp:txBody>
      <dsp:txXfrm>
        <a:off x="3992047" y="1912683"/>
        <a:ext cx="6176772" cy="176555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425E6B-A967-1541-A68A-24DCEC574219}">
      <dsp:nvSpPr>
        <dsp:cNvPr id="0" name=""/>
        <dsp:cNvSpPr/>
      </dsp:nvSpPr>
      <dsp:spPr>
        <a:xfrm rot="5400000">
          <a:off x="-169118" y="169654"/>
          <a:ext cx="1127456" cy="789219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</a:p>
      </dsp:txBody>
      <dsp:txXfrm rot="-5400000">
        <a:off x="1" y="395146"/>
        <a:ext cx="789219" cy="338237"/>
      </dsp:txXfrm>
    </dsp:sp>
    <dsp:sp modelId="{0610BAB6-D892-3B48-8F84-8AA67D21AFDA}">
      <dsp:nvSpPr>
        <dsp:cNvPr id="0" name=""/>
        <dsp:cNvSpPr/>
      </dsp:nvSpPr>
      <dsp:spPr>
        <a:xfrm rot="5400000">
          <a:off x="5543161" y="-4753405"/>
          <a:ext cx="732846" cy="102407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Bağlama uygun model olunur.</a:t>
          </a:r>
        </a:p>
      </dsp:txBody>
      <dsp:txXfrm rot="-5400000">
        <a:off x="789220" y="36311"/>
        <a:ext cx="10204955" cy="661296"/>
      </dsp:txXfrm>
    </dsp:sp>
    <dsp:sp modelId="{0347EF46-7656-E242-96FE-18549B23FD4B}">
      <dsp:nvSpPr>
        <dsp:cNvPr id="0" name=""/>
        <dsp:cNvSpPr/>
      </dsp:nvSpPr>
      <dsp:spPr>
        <a:xfrm rot="5400000">
          <a:off x="-169118" y="1148543"/>
          <a:ext cx="1127456" cy="789219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</a:t>
          </a:r>
        </a:p>
      </dsp:txBody>
      <dsp:txXfrm rot="-5400000">
        <a:off x="1" y="1374035"/>
        <a:ext cx="789219" cy="338237"/>
      </dsp:txXfrm>
    </dsp:sp>
    <dsp:sp modelId="{23D77B10-D56D-9048-9EC1-77178D65B9A6}">
      <dsp:nvSpPr>
        <dsp:cNvPr id="0" name=""/>
        <dsp:cNvSpPr/>
      </dsp:nvSpPr>
      <dsp:spPr>
        <a:xfrm rot="5400000">
          <a:off x="5543161" y="-3774516"/>
          <a:ext cx="732846" cy="102407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tepkilerine uygun genişletmeler yapılır.</a:t>
          </a:r>
        </a:p>
      </dsp:txBody>
      <dsp:txXfrm rot="-5400000">
        <a:off x="789220" y="1015200"/>
        <a:ext cx="10204955" cy="661296"/>
      </dsp:txXfrm>
    </dsp:sp>
    <dsp:sp modelId="{1AB9CEB1-A6EF-A040-AD8C-18873CBFF731}">
      <dsp:nvSpPr>
        <dsp:cNvPr id="0" name=""/>
        <dsp:cNvSpPr/>
      </dsp:nvSpPr>
      <dsp:spPr>
        <a:xfrm rot="5400000">
          <a:off x="-169118" y="2127432"/>
          <a:ext cx="1127456" cy="789219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</a:t>
          </a:r>
        </a:p>
      </dsp:txBody>
      <dsp:txXfrm rot="-5400000">
        <a:off x="1" y="2352924"/>
        <a:ext cx="789219" cy="338237"/>
      </dsp:txXfrm>
    </dsp:sp>
    <dsp:sp modelId="{8A4D7835-5EC8-2341-A711-6B215C1A23BD}">
      <dsp:nvSpPr>
        <dsp:cNvPr id="0" name=""/>
        <dsp:cNvSpPr/>
      </dsp:nvSpPr>
      <dsp:spPr>
        <a:xfrm rot="5400000">
          <a:off x="5543161" y="-2795627"/>
          <a:ext cx="732846" cy="102407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Yeni dil biçimine uygun bağlamda model olunur</a:t>
          </a:r>
        </a:p>
      </dsp:txBody>
      <dsp:txXfrm rot="-5400000">
        <a:off x="789220" y="1994089"/>
        <a:ext cx="10204955" cy="661296"/>
      </dsp:txXfrm>
    </dsp:sp>
    <dsp:sp modelId="{90352624-824F-E245-9C7E-49F274B0F40D}">
      <dsp:nvSpPr>
        <dsp:cNvPr id="0" name=""/>
        <dsp:cNvSpPr/>
      </dsp:nvSpPr>
      <dsp:spPr>
        <a:xfrm rot="5400000">
          <a:off x="-169118" y="3106321"/>
          <a:ext cx="1127456" cy="789219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</a:t>
          </a:r>
        </a:p>
      </dsp:txBody>
      <dsp:txXfrm rot="-5400000">
        <a:off x="1" y="3331813"/>
        <a:ext cx="789219" cy="338237"/>
      </dsp:txXfrm>
    </dsp:sp>
    <dsp:sp modelId="{A5A374BB-6766-9948-8D4D-298378117EA1}">
      <dsp:nvSpPr>
        <dsp:cNvPr id="0" name=""/>
        <dsp:cNvSpPr/>
      </dsp:nvSpPr>
      <dsp:spPr>
        <a:xfrm rot="5400000">
          <a:off x="5543161" y="-1816738"/>
          <a:ext cx="732846" cy="1024073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Geri bildirim sunulur. </a:t>
          </a:r>
        </a:p>
      </dsp:txBody>
      <dsp:txXfrm rot="-5400000">
        <a:off x="789220" y="2972978"/>
        <a:ext cx="10204955" cy="66129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25C672-4D01-6545-9C59-2A8E9002AA6A}">
      <dsp:nvSpPr>
        <dsp:cNvPr id="0" name=""/>
        <dsp:cNvSpPr/>
      </dsp:nvSpPr>
      <dsp:spPr>
        <a:xfrm>
          <a:off x="4199225" y="54822"/>
          <a:ext cx="2631498" cy="2631498"/>
        </a:xfrm>
        <a:prstGeom prst="ellipse">
          <a:avLst/>
        </a:prstGeom>
        <a:gradFill rotWithShape="0">
          <a:gsLst>
            <a:gs pos="0">
              <a:schemeClr val="accent2">
                <a:alpha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alpha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 düzenlemesi</a:t>
          </a:r>
        </a:p>
      </dsp:txBody>
      <dsp:txXfrm>
        <a:off x="4550092" y="515335"/>
        <a:ext cx="1929765" cy="1184174"/>
      </dsp:txXfrm>
    </dsp:sp>
    <dsp:sp modelId="{CD7EECD3-5690-7D4E-B1F7-3754E5211193}">
      <dsp:nvSpPr>
        <dsp:cNvPr id="0" name=""/>
        <dsp:cNvSpPr/>
      </dsp:nvSpPr>
      <dsp:spPr>
        <a:xfrm>
          <a:off x="5148758" y="1699509"/>
          <a:ext cx="2631498" cy="2631498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Yanıtlayıcı etkileşim</a:t>
          </a:r>
        </a:p>
      </dsp:txBody>
      <dsp:txXfrm>
        <a:off x="5953558" y="2379312"/>
        <a:ext cx="1578898" cy="1447323"/>
      </dsp:txXfrm>
    </dsp:sp>
    <dsp:sp modelId="{9CECA1B2-9AEC-A040-8B5F-F5DB6BD187BE}">
      <dsp:nvSpPr>
        <dsp:cNvPr id="0" name=""/>
        <dsp:cNvSpPr/>
      </dsp:nvSpPr>
      <dsp:spPr>
        <a:xfrm>
          <a:off x="3249693" y="1699509"/>
          <a:ext cx="2631498" cy="2631498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Sohbet temelli bağlamlar</a:t>
          </a:r>
        </a:p>
      </dsp:txBody>
      <dsp:txXfrm>
        <a:off x="3497493" y="2379312"/>
        <a:ext cx="1578898" cy="1447323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7E661C-CB51-9C4C-BB7C-8ECBBA86F581}">
      <dsp:nvSpPr>
        <dsp:cNvPr id="0" name=""/>
        <dsp:cNvSpPr/>
      </dsp:nvSpPr>
      <dsp:spPr>
        <a:xfrm>
          <a:off x="0" y="422878"/>
          <a:ext cx="9227993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2CE7CC-6CE2-DE46-8137-112B93CAA7C6}">
      <dsp:nvSpPr>
        <dsp:cNvPr id="0" name=""/>
        <dsp:cNvSpPr/>
      </dsp:nvSpPr>
      <dsp:spPr>
        <a:xfrm>
          <a:off x="461399" y="9598"/>
          <a:ext cx="6459595" cy="8265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4157" tIns="0" rIns="244157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Fırsat Öğretimi</a:t>
          </a:r>
        </a:p>
      </dsp:txBody>
      <dsp:txXfrm>
        <a:off x="501748" y="49947"/>
        <a:ext cx="6378897" cy="745862"/>
      </dsp:txXfrm>
    </dsp:sp>
    <dsp:sp modelId="{20DCED7E-F6B0-DB4A-8C96-CAAD4E943FFF}">
      <dsp:nvSpPr>
        <dsp:cNvPr id="0" name=""/>
        <dsp:cNvSpPr/>
      </dsp:nvSpPr>
      <dsp:spPr>
        <a:xfrm>
          <a:off x="0" y="1692959"/>
          <a:ext cx="9227993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D4F28-ABB3-704B-BCF2-7271873C3943}">
      <dsp:nvSpPr>
        <dsp:cNvPr id="0" name=""/>
        <dsp:cNvSpPr/>
      </dsp:nvSpPr>
      <dsp:spPr>
        <a:xfrm>
          <a:off x="461399" y="1279678"/>
          <a:ext cx="6459595" cy="826560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4157" tIns="0" rIns="244157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Talep etme-model olma</a:t>
          </a:r>
        </a:p>
      </dsp:txBody>
      <dsp:txXfrm>
        <a:off x="501748" y="1320027"/>
        <a:ext cx="6378897" cy="745862"/>
      </dsp:txXfrm>
    </dsp:sp>
    <dsp:sp modelId="{76BA4C75-7E93-C84C-A13F-5A20D5E9B4C8}">
      <dsp:nvSpPr>
        <dsp:cNvPr id="0" name=""/>
        <dsp:cNvSpPr/>
      </dsp:nvSpPr>
      <dsp:spPr>
        <a:xfrm>
          <a:off x="0" y="2963039"/>
          <a:ext cx="9227993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1DCE99-8106-774A-B123-36DA473D364B}">
      <dsp:nvSpPr>
        <dsp:cNvPr id="0" name=""/>
        <dsp:cNvSpPr/>
      </dsp:nvSpPr>
      <dsp:spPr>
        <a:xfrm>
          <a:off x="461399" y="2549759"/>
          <a:ext cx="6459595" cy="826560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44157" tIns="0" rIns="244157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Bekleme süreli öğretim</a:t>
          </a:r>
        </a:p>
      </dsp:txBody>
      <dsp:txXfrm>
        <a:off x="501748" y="2590108"/>
        <a:ext cx="6378897" cy="745862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F8004B-6483-5D44-ABDE-C7168847A880}">
      <dsp:nvSpPr>
        <dsp:cNvPr id="0" name=""/>
        <dsp:cNvSpPr/>
      </dsp:nvSpPr>
      <dsp:spPr>
        <a:xfrm>
          <a:off x="3334" y="186785"/>
          <a:ext cx="1934228" cy="1289481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653895BB-5A12-B44D-8BA6-0655A11D5A51}">
      <dsp:nvSpPr>
        <dsp:cNvPr id="0" name=""/>
        <dsp:cNvSpPr/>
      </dsp:nvSpPr>
      <dsp:spPr>
        <a:xfrm>
          <a:off x="2018324" y="1556900"/>
          <a:ext cx="2740324" cy="1692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öncesi </a:t>
          </a:r>
          <a:r>
            <a:rPr lang="tr-TR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Millue</a:t>
          </a: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öğretimi</a:t>
          </a:r>
        </a:p>
      </dsp:txBody>
      <dsp:txXfrm>
        <a:off x="2018324" y="1556900"/>
        <a:ext cx="2740324" cy="1692650"/>
      </dsp:txXfrm>
    </dsp:sp>
    <dsp:sp modelId="{86824FC9-E9E2-8C42-9E94-6BCB965DA076}">
      <dsp:nvSpPr>
        <dsp:cNvPr id="0" name=""/>
        <dsp:cNvSpPr/>
      </dsp:nvSpPr>
      <dsp:spPr>
        <a:xfrm>
          <a:off x="1776545" y="1315329"/>
          <a:ext cx="658119" cy="65828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090FEB9-9189-074F-B59C-4D45FA853F00}">
      <dsp:nvSpPr>
        <dsp:cNvPr id="0" name=""/>
        <dsp:cNvSpPr/>
      </dsp:nvSpPr>
      <dsp:spPr>
        <a:xfrm rot="5400000">
          <a:off x="4361284" y="1315414"/>
          <a:ext cx="658289" cy="65811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8BB2087-63D5-7C42-9491-0B0817734E5F}">
      <dsp:nvSpPr>
        <dsp:cNvPr id="0" name=""/>
        <dsp:cNvSpPr/>
      </dsp:nvSpPr>
      <dsp:spPr>
        <a:xfrm rot="16200000">
          <a:off x="1776460" y="2833247"/>
          <a:ext cx="658289" cy="65811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1E57F14-4AEA-F446-BD64-7B9C88FF5083}">
      <dsp:nvSpPr>
        <dsp:cNvPr id="0" name=""/>
        <dsp:cNvSpPr/>
      </dsp:nvSpPr>
      <dsp:spPr>
        <a:xfrm rot="10800000">
          <a:off x="4361369" y="2833162"/>
          <a:ext cx="658119" cy="65828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D59AA69-5CEF-C24A-B246-5B49E06FB419}">
      <dsp:nvSpPr>
        <dsp:cNvPr id="0" name=""/>
        <dsp:cNvSpPr/>
      </dsp:nvSpPr>
      <dsp:spPr>
        <a:xfrm>
          <a:off x="6010461" y="186785"/>
          <a:ext cx="1934228" cy="1289481"/>
        </a:xfrm>
        <a:prstGeom prst="rect">
          <a:avLst/>
        </a:prstGeom>
        <a:solidFill>
          <a:schemeClr val="accent1">
            <a:tint val="50000"/>
            <a:hueOff val="-11087616"/>
            <a:satOff val="71605"/>
            <a:lumOff val="18617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DC5AB4D5-4B34-444F-B778-5AABC502C252}">
      <dsp:nvSpPr>
        <dsp:cNvPr id="0" name=""/>
        <dsp:cNvSpPr/>
      </dsp:nvSpPr>
      <dsp:spPr>
        <a:xfrm>
          <a:off x="8025450" y="1556900"/>
          <a:ext cx="2740324" cy="1692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Zenginleştirilmiş </a:t>
          </a:r>
          <a:r>
            <a:rPr lang="tr-TR" sz="28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Millue</a:t>
          </a:r>
          <a:r>
            <a:rPr lang="tr-TR" sz="2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öğretimi</a:t>
          </a:r>
        </a:p>
      </dsp:txBody>
      <dsp:txXfrm>
        <a:off x="8025450" y="1556900"/>
        <a:ext cx="2740324" cy="1692650"/>
      </dsp:txXfrm>
    </dsp:sp>
    <dsp:sp modelId="{97A4D989-FDB6-4C49-AE71-08988B617D91}">
      <dsp:nvSpPr>
        <dsp:cNvPr id="0" name=""/>
        <dsp:cNvSpPr/>
      </dsp:nvSpPr>
      <dsp:spPr>
        <a:xfrm>
          <a:off x="7783671" y="1315329"/>
          <a:ext cx="658119" cy="65828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BAC2EBF-39DF-CD42-B706-8F45FDE9BC9C}">
      <dsp:nvSpPr>
        <dsp:cNvPr id="0" name=""/>
        <dsp:cNvSpPr/>
      </dsp:nvSpPr>
      <dsp:spPr>
        <a:xfrm rot="5400000">
          <a:off x="10368410" y="1315414"/>
          <a:ext cx="658289" cy="65811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0E679E7-59B7-1347-84CF-E151BC6A1FB0}">
      <dsp:nvSpPr>
        <dsp:cNvPr id="0" name=""/>
        <dsp:cNvSpPr/>
      </dsp:nvSpPr>
      <dsp:spPr>
        <a:xfrm rot="16200000">
          <a:off x="7783586" y="2833247"/>
          <a:ext cx="658289" cy="65811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38C0F97-CA21-1648-8676-C3EB9E4793D0}">
      <dsp:nvSpPr>
        <dsp:cNvPr id="0" name=""/>
        <dsp:cNvSpPr/>
      </dsp:nvSpPr>
      <dsp:spPr>
        <a:xfrm rot="10800000">
          <a:off x="10368495" y="2833162"/>
          <a:ext cx="658119" cy="658289"/>
        </a:xfrm>
        <a:prstGeom prst="halfFrame">
          <a:avLst>
            <a:gd name="adj1" fmla="val 25770"/>
            <a:gd name="adj2" fmla="val 2577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B03F6-6822-3F47-B346-76F892CEE65D}">
      <dsp:nvSpPr>
        <dsp:cNvPr id="0" name=""/>
        <dsp:cNvSpPr/>
      </dsp:nvSpPr>
      <dsp:spPr>
        <a:xfrm>
          <a:off x="-5048157" y="-773400"/>
          <a:ext cx="6011923" cy="6011923"/>
        </a:xfrm>
        <a:prstGeom prst="blockArc">
          <a:avLst>
            <a:gd name="adj1" fmla="val 18900000"/>
            <a:gd name="adj2" fmla="val 2700000"/>
            <a:gd name="adj3" fmla="val 359"/>
          </a:avLst>
        </a:pr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E5CADF-DAE7-4941-AD8E-EB7814B3FB20}">
      <dsp:nvSpPr>
        <dsp:cNvPr id="0" name=""/>
        <dsp:cNvSpPr/>
      </dsp:nvSpPr>
      <dsp:spPr>
        <a:xfrm>
          <a:off x="504655" y="343278"/>
          <a:ext cx="10463772" cy="68691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5238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Gelişimsel olarak 9-18 ay arasındaki çocuklara uygulanır. </a:t>
          </a:r>
        </a:p>
      </dsp:txBody>
      <dsp:txXfrm>
        <a:off x="504655" y="343278"/>
        <a:ext cx="10463772" cy="686914"/>
      </dsp:txXfrm>
    </dsp:sp>
    <dsp:sp modelId="{ED606FA2-F599-4A48-B0DB-168E1E9E2109}">
      <dsp:nvSpPr>
        <dsp:cNvPr id="0" name=""/>
        <dsp:cNvSpPr/>
      </dsp:nvSpPr>
      <dsp:spPr>
        <a:xfrm>
          <a:off x="75334" y="257414"/>
          <a:ext cx="858642" cy="8586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F008C182-AF52-AB45-8798-4EA57C930FF0}">
      <dsp:nvSpPr>
        <dsp:cNvPr id="0" name=""/>
        <dsp:cNvSpPr/>
      </dsp:nvSpPr>
      <dsp:spPr>
        <a:xfrm>
          <a:off x="898479" y="1373828"/>
          <a:ext cx="10069948" cy="68691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5238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 dilini kullanamayan çocuklarda uygulanır. </a:t>
          </a:r>
        </a:p>
      </dsp:txBody>
      <dsp:txXfrm>
        <a:off x="898479" y="1373828"/>
        <a:ext cx="10069948" cy="686914"/>
      </dsp:txXfrm>
    </dsp:sp>
    <dsp:sp modelId="{A7028E71-BCE4-7149-B23F-AE6B9BD6F99A}">
      <dsp:nvSpPr>
        <dsp:cNvPr id="0" name=""/>
        <dsp:cNvSpPr/>
      </dsp:nvSpPr>
      <dsp:spPr>
        <a:xfrm>
          <a:off x="469157" y="1287964"/>
          <a:ext cx="858642" cy="8586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D8832D49-6D3C-8844-997C-9DB3F06255DD}">
      <dsp:nvSpPr>
        <dsp:cNvPr id="0" name=""/>
        <dsp:cNvSpPr/>
      </dsp:nvSpPr>
      <dsp:spPr>
        <a:xfrm>
          <a:off x="898479" y="2404378"/>
          <a:ext cx="10069948" cy="686914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5238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Amaç: sözel olmayan iletişim davranışlarının karmaşıklığını, sıklığını ve niteliğini artırarak </a:t>
          </a:r>
          <a:r>
            <a:rPr lang="tr-TR" sz="18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temel amaçlı iletişim eylemlerini geliştirmek</a:t>
          </a:r>
        </a:p>
      </dsp:txBody>
      <dsp:txXfrm>
        <a:off x="898479" y="2404378"/>
        <a:ext cx="10069948" cy="686914"/>
      </dsp:txXfrm>
    </dsp:sp>
    <dsp:sp modelId="{8620303C-82AC-4444-A2CB-E5993B35ABB8}">
      <dsp:nvSpPr>
        <dsp:cNvPr id="0" name=""/>
        <dsp:cNvSpPr/>
      </dsp:nvSpPr>
      <dsp:spPr>
        <a:xfrm>
          <a:off x="469157" y="2318514"/>
          <a:ext cx="858642" cy="8586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A4F373DF-1C37-414F-885A-20E68BB71D3C}">
      <dsp:nvSpPr>
        <dsp:cNvPr id="0" name=""/>
        <dsp:cNvSpPr/>
      </dsp:nvSpPr>
      <dsp:spPr>
        <a:xfrm>
          <a:off x="504655" y="3434929"/>
          <a:ext cx="10463772" cy="686914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45238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Temel amaçlı iletişim eylemler:  jestler, seslemeler, sembol kullanımı, duruş, bakma, dokunma</a:t>
          </a:r>
        </a:p>
      </dsp:txBody>
      <dsp:txXfrm>
        <a:off x="504655" y="3434929"/>
        <a:ext cx="10463772" cy="686914"/>
      </dsp:txXfrm>
    </dsp:sp>
    <dsp:sp modelId="{92F8700E-F109-9F46-B3DE-D242A7F30F60}">
      <dsp:nvSpPr>
        <dsp:cNvPr id="0" name=""/>
        <dsp:cNvSpPr/>
      </dsp:nvSpPr>
      <dsp:spPr>
        <a:xfrm>
          <a:off x="75334" y="3349064"/>
          <a:ext cx="858642" cy="858642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D86894-28C3-414F-B253-709ACC49F667}">
      <dsp:nvSpPr>
        <dsp:cNvPr id="0" name=""/>
        <dsp:cNvSpPr/>
      </dsp:nvSpPr>
      <dsp:spPr>
        <a:xfrm>
          <a:off x="2570474" y="0"/>
          <a:ext cx="4445206" cy="4445206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567299F-752A-2248-A482-DEC6A3D07A0E}">
      <dsp:nvSpPr>
        <dsp:cNvPr id="0" name=""/>
        <dsp:cNvSpPr/>
      </dsp:nvSpPr>
      <dsp:spPr>
        <a:xfrm>
          <a:off x="5227352" y="458784"/>
          <a:ext cx="4443410" cy="105226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Okulda ve evde aile üyeleri ve öğretmenler tarafından uygulanır. </a:t>
          </a:r>
        </a:p>
      </dsp:txBody>
      <dsp:txXfrm>
        <a:off x="5278719" y="510151"/>
        <a:ext cx="4340676" cy="949529"/>
      </dsp:txXfrm>
    </dsp:sp>
    <dsp:sp modelId="{2F9665BA-0717-6440-9ABC-557B22D92D62}">
      <dsp:nvSpPr>
        <dsp:cNvPr id="0" name=""/>
        <dsp:cNvSpPr/>
      </dsp:nvSpPr>
      <dsp:spPr>
        <a:xfrm>
          <a:off x="5227352" y="1642580"/>
          <a:ext cx="4443410" cy="105226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iletişim girişimlerini öğretim için fırsat olarak kullanılır. </a:t>
          </a:r>
        </a:p>
      </dsp:txBody>
      <dsp:txXfrm>
        <a:off x="5278719" y="1693947"/>
        <a:ext cx="4340676" cy="949529"/>
      </dsp:txXfrm>
    </dsp:sp>
    <dsp:sp modelId="{58AB42C6-1C46-CD43-9767-2DBC20E98B3B}">
      <dsp:nvSpPr>
        <dsp:cNvPr id="0" name=""/>
        <dsp:cNvSpPr/>
      </dsp:nvSpPr>
      <dsp:spPr>
        <a:xfrm>
          <a:off x="5227352" y="2826377"/>
          <a:ext cx="4443410" cy="1052263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9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çocuk için eğlenceli bir oyun haline getirilmeye çalışılır. </a:t>
          </a:r>
        </a:p>
      </dsp:txBody>
      <dsp:txXfrm>
        <a:off x="5278719" y="2877744"/>
        <a:ext cx="4340676" cy="94952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900500-2363-C646-AEDA-CD52F4CA3A7C}">
      <dsp:nvSpPr>
        <dsp:cNvPr id="0" name=""/>
        <dsp:cNvSpPr/>
      </dsp:nvSpPr>
      <dsp:spPr>
        <a:xfrm>
          <a:off x="0" y="0"/>
          <a:ext cx="2154287" cy="4160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düzeyine model olma</a:t>
          </a:r>
        </a:p>
      </dsp:txBody>
      <dsp:txXfrm>
        <a:off x="0" y="1664079"/>
        <a:ext cx="2154287" cy="1664079"/>
      </dsp:txXfrm>
    </dsp:sp>
    <dsp:sp modelId="{2F4EDE29-C3E5-7645-9F16-FD0F47B97FF3}">
      <dsp:nvSpPr>
        <dsp:cNvPr id="0" name=""/>
        <dsp:cNvSpPr/>
      </dsp:nvSpPr>
      <dsp:spPr>
        <a:xfrm>
          <a:off x="384470" y="249611"/>
          <a:ext cx="1385345" cy="13853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4C85357-F1DF-E24F-BBCF-5F2DC99C8BBE}">
      <dsp:nvSpPr>
        <dsp:cNvPr id="0" name=""/>
        <dsp:cNvSpPr/>
      </dsp:nvSpPr>
      <dsp:spPr>
        <a:xfrm>
          <a:off x="2218915" y="0"/>
          <a:ext cx="2154287" cy="4160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Genişletmeler kullanma</a:t>
          </a:r>
        </a:p>
      </dsp:txBody>
      <dsp:txXfrm>
        <a:off x="2218915" y="1664079"/>
        <a:ext cx="2154287" cy="1664079"/>
      </dsp:txXfrm>
    </dsp:sp>
    <dsp:sp modelId="{607D911D-884B-3849-80E2-8F4B3E07153D}">
      <dsp:nvSpPr>
        <dsp:cNvPr id="0" name=""/>
        <dsp:cNvSpPr/>
      </dsp:nvSpPr>
      <dsp:spPr>
        <a:xfrm>
          <a:off x="2603386" y="249611"/>
          <a:ext cx="1385345" cy="1385345"/>
        </a:xfrm>
        <a:prstGeom prst="ellipse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3D47608-1112-E549-A728-82AC5D7C56C9}">
      <dsp:nvSpPr>
        <dsp:cNvPr id="0" name=""/>
        <dsp:cNvSpPr/>
      </dsp:nvSpPr>
      <dsp:spPr>
        <a:xfrm>
          <a:off x="4437831" y="0"/>
          <a:ext cx="2154287" cy="4160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İpuçlarından yararlanma</a:t>
          </a:r>
        </a:p>
      </dsp:txBody>
      <dsp:txXfrm>
        <a:off x="4437831" y="1664079"/>
        <a:ext cx="2154287" cy="1664079"/>
      </dsp:txXfrm>
    </dsp:sp>
    <dsp:sp modelId="{E1B76109-41BD-DE48-A0A4-4CF399998BC3}">
      <dsp:nvSpPr>
        <dsp:cNvPr id="0" name=""/>
        <dsp:cNvSpPr/>
      </dsp:nvSpPr>
      <dsp:spPr>
        <a:xfrm>
          <a:off x="4822302" y="249611"/>
          <a:ext cx="1385345" cy="1385345"/>
        </a:xfrm>
        <a:prstGeom prst="ellipse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B9030BB0-0375-EB4C-848D-221015FE85E7}">
      <dsp:nvSpPr>
        <dsp:cNvPr id="0" name=""/>
        <dsp:cNvSpPr/>
      </dsp:nvSpPr>
      <dsp:spPr>
        <a:xfrm>
          <a:off x="6656747" y="0"/>
          <a:ext cx="2154287" cy="4160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 düzenlemeler yapma</a:t>
          </a:r>
        </a:p>
      </dsp:txBody>
      <dsp:txXfrm>
        <a:off x="6656747" y="1664079"/>
        <a:ext cx="2154287" cy="1664079"/>
      </dsp:txXfrm>
    </dsp:sp>
    <dsp:sp modelId="{0E007C20-B25E-2148-9315-2792B9F7C97A}">
      <dsp:nvSpPr>
        <dsp:cNvPr id="0" name=""/>
        <dsp:cNvSpPr/>
      </dsp:nvSpPr>
      <dsp:spPr>
        <a:xfrm>
          <a:off x="7041217" y="249611"/>
          <a:ext cx="1385345" cy="13853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F4C18A50-C12C-4344-97D5-EAD6402DD7D3}">
      <dsp:nvSpPr>
        <dsp:cNvPr id="0" name=""/>
        <dsp:cNvSpPr/>
      </dsp:nvSpPr>
      <dsp:spPr>
        <a:xfrm>
          <a:off x="8875662" y="0"/>
          <a:ext cx="2154287" cy="416019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Yanıtlayıcı yetişkin stratejilerini kullanma</a:t>
          </a:r>
        </a:p>
      </dsp:txBody>
      <dsp:txXfrm>
        <a:off x="8875662" y="1664079"/>
        <a:ext cx="2154287" cy="1664079"/>
      </dsp:txXfrm>
    </dsp:sp>
    <dsp:sp modelId="{352970C4-0B3F-994F-B776-7E0D75734E8D}">
      <dsp:nvSpPr>
        <dsp:cNvPr id="0" name=""/>
        <dsp:cNvSpPr/>
      </dsp:nvSpPr>
      <dsp:spPr>
        <a:xfrm>
          <a:off x="9260133" y="249611"/>
          <a:ext cx="1385345" cy="1385345"/>
        </a:xfrm>
        <a:prstGeom prst="ellipse">
          <a:avLst/>
        </a:prstGeom>
        <a:solidFill>
          <a:schemeClr val="accent6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3C206A3-255F-354E-9782-6FB878C2BB61}">
      <dsp:nvSpPr>
        <dsp:cNvPr id="0" name=""/>
        <dsp:cNvSpPr/>
      </dsp:nvSpPr>
      <dsp:spPr>
        <a:xfrm>
          <a:off x="441197" y="3328158"/>
          <a:ext cx="10147554" cy="624029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5E04CD-E642-464C-A817-5802A5AAE692}">
      <dsp:nvSpPr>
        <dsp:cNvPr id="0" name=""/>
        <dsp:cNvSpPr/>
      </dsp:nvSpPr>
      <dsp:spPr>
        <a:xfrm>
          <a:off x="0" y="0"/>
          <a:ext cx="9375457" cy="12558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Sözel taklit üretimi yapabilen</a:t>
          </a:r>
        </a:p>
      </dsp:txBody>
      <dsp:txXfrm>
        <a:off x="36783" y="36783"/>
        <a:ext cx="8020274" cy="1182305"/>
      </dsp:txXfrm>
    </dsp:sp>
    <dsp:sp modelId="{87175C8B-3C04-0D41-95EA-3381ED0872F8}">
      <dsp:nvSpPr>
        <dsp:cNvPr id="0" name=""/>
        <dsp:cNvSpPr/>
      </dsp:nvSpPr>
      <dsp:spPr>
        <a:xfrm>
          <a:off x="827246" y="1465183"/>
          <a:ext cx="9375457" cy="12558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 az 10 işlevsel sözcüğü olan</a:t>
          </a:r>
        </a:p>
      </dsp:txBody>
      <dsp:txXfrm>
        <a:off x="864029" y="1501966"/>
        <a:ext cx="7658328" cy="1182305"/>
      </dsp:txXfrm>
    </dsp:sp>
    <dsp:sp modelId="{5B76439A-2100-0A4C-97C6-479388CE6186}">
      <dsp:nvSpPr>
        <dsp:cNvPr id="0" name=""/>
        <dsp:cNvSpPr/>
      </dsp:nvSpPr>
      <dsp:spPr>
        <a:xfrm>
          <a:off x="1654492" y="2930366"/>
          <a:ext cx="9375457" cy="125587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OSU'su</a:t>
          </a: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1-3,5 arasında olan</a:t>
          </a:r>
        </a:p>
      </dsp:txBody>
      <dsp:txXfrm>
        <a:off x="1691275" y="2967149"/>
        <a:ext cx="7658328" cy="1182305"/>
      </dsp:txXfrm>
    </dsp:sp>
    <dsp:sp modelId="{895F65C7-A15A-DC40-8CA8-31570F172653}">
      <dsp:nvSpPr>
        <dsp:cNvPr id="0" name=""/>
        <dsp:cNvSpPr/>
      </dsp:nvSpPr>
      <dsp:spPr>
        <a:xfrm>
          <a:off x="8559141" y="952369"/>
          <a:ext cx="816316" cy="8163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8742812" y="952369"/>
        <a:ext cx="448974" cy="614278"/>
      </dsp:txXfrm>
    </dsp:sp>
    <dsp:sp modelId="{22831DB0-2629-9641-96EE-A4C47DBC622C}">
      <dsp:nvSpPr>
        <dsp:cNvPr id="0" name=""/>
        <dsp:cNvSpPr/>
      </dsp:nvSpPr>
      <dsp:spPr>
        <a:xfrm>
          <a:off x="9386387" y="2409179"/>
          <a:ext cx="816316" cy="816316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9570058" y="2409179"/>
        <a:ext cx="448974" cy="614278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911276-B131-784A-A161-D4C355896634}">
      <dsp:nvSpPr>
        <dsp:cNvPr id="0" name=""/>
        <dsp:cNvSpPr/>
      </dsp:nvSpPr>
      <dsp:spPr>
        <a:xfrm rot="5400000">
          <a:off x="-97248" y="97914"/>
          <a:ext cx="648321" cy="453824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1</a:t>
          </a:r>
        </a:p>
      </dsp:txBody>
      <dsp:txXfrm rot="-5400000">
        <a:off x="1" y="227577"/>
        <a:ext cx="453824" cy="194497"/>
      </dsp:txXfrm>
    </dsp:sp>
    <dsp:sp modelId="{9BE1643C-10FA-9048-AE7F-CB6C749C7EF0}">
      <dsp:nvSpPr>
        <dsp:cNvPr id="0" name=""/>
        <dsp:cNvSpPr/>
      </dsp:nvSpPr>
      <dsp:spPr>
        <a:xfrm rot="5400000">
          <a:off x="5531183" y="-5076691"/>
          <a:ext cx="421408" cy="105761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ilgisini çekmek için ilgi çekici araç-gereçler seç</a:t>
          </a:r>
        </a:p>
      </dsp:txBody>
      <dsp:txXfrm rot="-5400000">
        <a:off x="453825" y="21238"/>
        <a:ext cx="10555554" cy="380266"/>
      </dsp:txXfrm>
    </dsp:sp>
    <dsp:sp modelId="{BCC9849E-EB13-AD4F-BFF0-DC200CC157DC}">
      <dsp:nvSpPr>
        <dsp:cNvPr id="0" name=""/>
        <dsp:cNvSpPr/>
      </dsp:nvSpPr>
      <dsp:spPr>
        <a:xfrm rot="5400000">
          <a:off x="-97248" y="671821"/>
          <a:ext cx="648321" cy="453824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2</a:t>
          </a:r>
        </a:p>
      </dsp:txBody>
      <dsp:txXfrm rot="-5400000">
        <a:off x="1" y="801484"/>
        <a:ext cx="453824" cy="194497"/>
      </dsp:txXfrm>
    </dsp:sp>
    <dsp:sp modelId="{1C49B56B-F742-2349-BD05-252A32AB9E35}">
      <dsp:nvSpPr>
        <dsp:cNvPr id="0" name=""/>
        <dsp:cNvSpPr/>
      </dsp:nvSpPr>
      <dsp:spPr>
        <a:xfrm rot="5400000">
          <a:off x="5531183" y="-4502784"/>
          <a:ext cx="421408" cy="105761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 düzenlemeler yap</a:t>
          </a:r>
        </a:p>
      </dsp:txBody>
      <dsp:txXfrm rot="-5400000">
        <a:off x="453825" y="595145"/>
        <a:ext cx="10555554" cy="380266"/>
      </dsp:txXfrm>
    </dsp:sp>
    <dsp:sp modelId="{CA09CB45-FC08-D047-B3EB-44B4A54AB2BD}">
      <dsp:nvSpPr>
        <dsp:cNvPr id="0" name=""/>
        <dsp:cNvSpPr/>
      </dsp:nvSpPr>
      <dsp:spPr>
        <a:xfrm rot="5400000">
          <a:off x="-97248" y="1245728"/>
          <a:ext cx="648321" cy="453824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3</a:t>
          </a:r>
        </a:p>
      </dsp:txBody>
      <dsp:txXfrm rot="-5400000">
        <a:off x="1" y="1375391"/>
        <a:ext cx="453824" cy="194497"/>
      </dsp:txXfrm>
    </dsp:sp>
    <dsp:sp modelId="{046A2874-99C0-E949-B1A0-3B567FEFE57A}">
      <dsp:nvSpPr>
        <dsp:cNvPr id="0" name=""/>
        <dsp:cNvSpPr/>
      </dsp:nvSpPr>
      <dsp:spPr>
        <a:xfrm rot="5400000">
          <a:off x="5531183" y="-3928877"/>
          <a:ext cx="421408" cy="105761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Beklenti içerisinde bekle</a:t>
          </a:r>
        </a:p>
      </dsp:txBody>
      <dsp:txXfrm rot="-5400000">
        <a:off x="453825" y="1169052"/>
        <a:ext cx="10555554" cy="380266"/>
      </dsp:txXfrm>
    </dsp:sp>
    <dsp:sp modelId="{994842D5-36F0-EB44-987B-B82327EF5E7A}">
      <dsp:nvSpPr>
        <dsp:cNvPr id="0" name=""/>
        <dsp:cNvSpPr/>
      </dsp:nvSpPr>
      <dsp:spPr>
        <a:xfrm rot="5400000">
          <a:off x="-97248" y="1819635"/>
          <a:ext cx="648321" cy="453824"/>
        </a:xfrm>
        <a:prstGeom prst="chevron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4</a:t>
          </a:r>
        </a:p>
      </dsp:txBody>
      <dsp:txXfrm rot="-5400000">
        <a:off x="1" y="1949298"/>
        <a:ext cx="453824" cy="194497"/>
      </dsp:txXfrm>
    </dsp:sp>
    <dsp:sp modelId="{093783F0-733C-814B-ABDF-8F576C0E2E1B}">
      <dsp:nvSpPr>
        <dsp:cNvPr id="0" name=""/>
        <dsp:cNvSpPr/>
      </dsp:nvSpPr>
      <dsp:spPr>
        <a:xfrm rot="5400000">
          <a:off x="5531183" y="-3354971"/>
          <a:ext cx="421408" cy="105761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iletişim girişimini fark et ve yanıtla</a:t>
          </a:r>
        </a:p>
      </dsp:txBody>
      <dsp:txXfrm rot="-5400000">
        <a:off x="453825" y="1742958"/>
        <a:ext cx="10555554" cy="380266"/>
      </dsp:txXfrm>
    </dsp:sp>
    <dsp:sp modelId="{D43D53DC-9C4B-7D46-AE84-F4BA2A25BF63}">
      <dsp:nvSpPr>
        <dsp:cNvPr id="0" name=""/>
        <dsp:cNvSpPr/>
      </dsp:nvSpPr>
      <dsp:spPr>
        <a:xfrm rot="5400000">
          <a:off x="-97248" y="2393541"/>
          <a:ext cx="648321" cy="453824"/>
        </a:xfrm>
        <a:prstGeom prst="chevron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5</a:t>
          </a:r>
        </a:p>
      </dsp:txBody>
      <dsp:txXfrm rot="-5400000">
        <a:off x="1" y="2523204"/>
        <a:ext cx="453824" cy="194497"/>
      </dsp:txXfrm>
    </dsp:sp>
    <dsp:sp modelId="{74D5AF36-A0F4-6245-A401-4F9737463D0A}">
      <dsp:nvSpPr>
        <dsp:cNvPr id="0" name=""/>
        <dsp:cNvSpPr/>
      </dsp:nvSpPr>
      <dsp:spPr>
        <a:xfrm rot="5400000">
          <a:off x="5531183" y="-2781064"/>
          <a:ext cx="421408" cy="105761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Konuşmalarını genişlet</a:t>
          </a:r>
        </a:p>
      </dsp:txBody>
      <dsp:txXfrm rot="-5400000">
        <a:off x="453825" y="2316865"/>
        <a:ext cx="10555554" cy="380266"/>
      </dsp:txXfrm>
    </dsp:sp>
    <dsp:sp modelId="{CEFA4463-795F-D645-9759-E9C1A51700FB}">
      <dsp:nvSpPr>
        <dsp:cNvPr id="0" name=""/>
        <dsp:cNvSpPr/>
      </dsp:nvSpPr>
      <dsp:spPr>
        <a:xfrm rot="5400000">
          <a:off x="-97248" y="2967448"/>
          <a:ext cx="648321" cy="453824"/>
        </a:xfrm>
        <a:prstGeom prst="chevron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6</a:t>
          </a:r>
        </a:p>
      </dsp:txBody>
      <dsp:txXfrm rot="-5400000">
        <a:off x="1" y="3097111"/>
        <a:ext cx="453824" cy="194497"/>
      </dsp:txXfrm>
    </dsp:sp>
    <dsp:sp modelId="{FF366B2E-C903-324D-BD1A-04FB383E025C}">
      <dsp:nvSpPr>
        <dsp:cNvPr id="0" name=""/>
        <dsp:cNvSpPr/>
      </dsp:nvSpPr>
      <dsp:spPr>
        <a:xfrm rot="5400000">
          <a:off x="5531183" y="-2207157"/>
          <a:ext cx="421408" cy="105761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istek bildirme biçimi </a:t>
          </a:r>
          <a:r>
            <a:rPr lang="tr-TR" sz="20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ayrıntılandırmak</a:t>
          </a: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için çocuk istek  bildirdikten sonra model ol.</a:t>
          </a:r>
        </a:p>
      </dsp:txBody>
      <dsp:txXfrm rot="-5400000">
        <a:off x="453825" y="2890772"/>
        <a:ext cx="10555554" cy="380266"/>
      </dsp:txXfrm>
    </dsp:sp>
    <dsp:sp modelId="{1FC73740-B44E-5744-AC24-118F713585F2}">
      <dsp:nvSpPr>
        <dsp:cNvPr id="0" name=""/>
        <dsp:cNvSpPr/>
      </dsp:nvSpPr>
      <dsp:spPr>
        <a:xfrm rot="5400000">
          <a:off x="-97248" y="3541355"/>
          <a:ext cx="648321" cy="453824"/>
        </a:xfrm>
        <a:prstGeom prst="chevr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7</a:t>
          </a:r>
        </a:p>
      </dsp:txBody>
      <dsp:txXfrm rot="-5400000">
        <a:off x="1" y="3671018"/>
        <a:ext cx="453824" cy="194497"/>
      </dsp:txXfrm>
    </dsp:sp>
    <dsp:sp modelId="{6E895A11-C6C4-7348-815A-B8A43919C1CF}">
      <dsp:nvSpPr>
        <dsp:cNvPr id="0" name=""/>
        <dsp:cNvSpPr/>
      </dsp:nvSpPr>
      <dsp:spPr>
        <a:xfrm rot="5400000">
          <a:off x="5531183" y="-1633250"/>
          <a:ext cx="421408" cy="105761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üreteceği tepkiler için sınırlı seçenek sunan istekler ya da sorular kullan</a:t>
          </a:r>
        </a:p>
      </dsp:txBody>
      <dsp:txXfrm rot="-5400000">
        <a:off x="453825" y="3464679"/>
        <a:ext cx="10555554" cy="380266"/>
      </dsp:txXfrm>
    </dsp:sp>
    <dsp:sp modelId="{EEE87584-0B21-B04C-8786-340ED55D70A8}">
      <dsp:nvSpPr>
        <dsp:cNvPr id="0" name=""/>
        <dsp:cNvSpPr/>
      </dsp:nvSpPr>
      <dsp:spPr>
        <a:xfrm rot="5400000">
          <a:off x="-97248" y="4115262"/>
          <a:ext cx="648321" cy="453824"/>
        </a:xfrm>
        <a:prstGeom prst="chevron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8</a:t>
          </a:r>
        </a:p>
      </dsp:txBody>
      <dsp:txXfrm rot="-5400000">
        <a:off x="1" y="4244925"/>
        <a:ext cx="453824" cy="194497"/>
      </dsp:txXfrm>
    </dsp:sp>
    <dsp:sp modelId="{47A6F427-39F7-9544-9C38-75F69BD806B2}">
      <dsp:nvSpPr>
        <dsp:cNvPr id="0" name=""/>
        <dsp:cNvSpPr/>
      </dsp:nvSpPr>
      <dsp:spPr>
        <a:xfrm rot="5400000">
          <a:off x="5531183" y="-1059343"/>
          <a:ext cx="421408" cy="1057612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Çocuğun konuşması için bekleme süresini ya da beklenti içerisinde beklemeyi kullan</a:t>
          </a:r>
        </a:p>
      </dsp:txBody>
      <dsp:txXfrm rot="-5400000">
        <a:off x="453825" y="4038586"/>
        <a:ext cx="10555554" cy="380266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8750F3-7846-A74B-9441-CA147712A701}">
      <dsp:nvSpPr>
        <dsp:cNvPr id="0" name=""/>
        <dsp:cNvSpPr/>
      </dsp:nvSpPr>
      <dsp:spPr>
        <a:xfrm>
          <a:off x="990972" y="1242"/>
          <a:ext cx="2827501" cy="16965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Sosyal etkileşimleri artırmayı hedefler</a:t>
          </a:r>
        </a:p>
      </dsp:txBody>
      <dsp:txXfrm>
        <a:off x="990972" y="1242"/>
        <a:ext cx="2827501" cy="1696501"/>
      </dsp:txXfrm>
    </dsp:sp>
    <dsp:sp modelId="{71C996CB-390B-424C-BD5A-03675F5B8A97}">
      <dsp:nvSpPr>
        <dsp:cNvPr id="0" name=""/>
        <dsp:cNvSpPr/>
      </dsp:nvSpPr>
      <dsp:spPr>
        <a:xfrm>
          <a:off x="4101224" y="1242"/>
          <a:ext cx="2827501" cy="1696501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 bozukluklarında kullanılır. </a:t>
          </a:r>
        </a:p>
      </dsp:txBody>
      <dsp:txXfrm>
        <a:off x="4101224" y="1242"/>
        <a:ext cx="2827501" cy="1696501"/>
      </dsp:txXfrm>
    </dsp:sp>
    <dsp:sp modelId="{F7AB35D2-B5D7-7C48-AE34-04A6E9045005}">
      <dsp:nvSpPr>
        <dsp:cNvPr id="0" name=""/>
        <dsp:cNvSpPr/>
      </dsp:nvSpPr>
      <dsp:spPr>
        <a:xfrm>
          <a:off x="7211476" y="1242"/>
          <a:ext cx="2827501" cy="169650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Çocuklar belirli temalar altında sosyal etkileşimler yürütür (bebek uyutma teması)</a:t>
          </a:r>
        </a:p>
      </dsp:txBody>
      <dsp:txXfrm>
        <a:off x="7211476" y="1242"/>
        <a:ext cx="2827501" cy="1696501"/>
      </dsp:txXfrm>
    </dsp:sp>
    <dsp:sp modelId="{BF58FB0C-3AB4-7847-B05E-EB46815B19F4}">
      <dsp:nvSpPr>
        <dsp:cNvPr id="0" name=""/>
        <dsp:cNvSpPr/>
      </dsp:nvSpPr>
      <dsp:spPr>
        <a:xfrm>
          <a:off x="990972" y="1980494"/>
          <a:ext cx="2827501" cy="169650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Uygun araç gereçler sağlanır. </a:t>
          </a:r>
        </a:p>
      </dsp:txBody>
      <dsp:txXfrm>
        <a:off x="990972" y="1980494"/>
        <a:ext cx="2827501" cy="1696501"/>
      </dsp:txXfrm>
    </dsp:sp>
    <dsp:sp modelId="{2ACA81B0-91E2-A344-A0E8-5304C03EDF4B}">
      <dsp:nvSpPr>
        <dsp:cNvPr id="0" name=""/>
        <dsp:cNvSpPr/>
      </dsp:nvSpPr>
      <dsp:spPr>
        <a:xfrm>
          <a:off x="4101224" y="1980494"/>
          <a:ext cx="2827501" cy="1696501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Uygulamacı çocuğa model olur ve çocuktan taklit etmesini bekler</a:t>
          </a:r>
        </a:p>
      </dsp:txBody>
      <dsp:txXfrm>
        <a:off x="4101224" y="1980494"/>
        <a:ext cx="2827501" cy="1696501"/>
      </dsp:txXfrm>
    </dsp:sp>
    <dsp:sp modelId="{9968B248-F37D-BE44-BF2A-0893172CC846}">
      <dsp:nvSpPr>
        <dsp:cNvPr id="0" name=""/>
        <dsp:cNvSpPr/>
      </dsp:nvSpPr>
      <dsp:spPr>
        <a:xfrm>
          <a:off x="7211476" y="1980494"/>
          <a:ext cx="2827501" cy="16965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İpuçları kullanılarak çocuğun dili desteklenir.</a:t>
          </a:r>
        </a:p>
      </dsp:txBody>
      <dsp:txXfrm>
        <a:off x="7211476" y="1980494"/>
        <a:ext cx="2827501" cy="16965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D920CB-A740-B547-AAE5-BFB51A03FF9F}">
      <dsp:nvSpPr>
        <dsp:cNvPr id="0" name=""/>
        <dsp:cNvSpPr/>
      </dsp:nvSpPr>
      <dsp:spPr>
        <a:xfrm>
          <a:off x="4049748" y="248281"/>
          <a:ext cx="3089719" cy="3089719"/>
        </a:xfrm>
        <a:prstGeom prst="pie">
          <a:avLst>
            <a:gd name="adj1" fmla="val 16200000"/>
            <a:gd name="adj2" fmla="val 180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</a:t>
          </a:r>
        </a:p>
      </dsp:txBody>
      <dsp:txXfrm>
        <a:off x="5729600" y="818407"/>
        <a:ext cx="1048297" cy="1029906"/>
      </dsp:txXfrm>
    </dsp:sp>
    <dsp:sp modelId="{AED51D9B-00B6-8349-B4A9-F8D813C742BE}">
      <dsp:nvSpPr>
        <dsp:cNvPr id="0" name=""/>
        <dsp:cNvSpPr/>
      </dsp:nvSpPr>
      <dsp:spPr>
        <a:xfrm>
          <a:off x="3890481" y="340237"/>
          <a:ext cx="3089719" cy="3089719"/>
        </a:xfrm>
        <a:prstGeom prst="pie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Yapılandırılmış</a:t>
          </a:r>
        </a:p>
      </dsp:txBody>
      <dsp:txXfrm>
        <a:off x="4736475" y="2289703"/>
        <a:ext cx="1397730" cy="956341"/>
      </dsp:txXfrm>
    </dsp:sp>
    <dsp:sp modelId="{1D2A28BD-F04D-9D4D-989C-A8109186EE68}">
      <dsp:nvSpPr>
        <dsp:cNvPr id="0" name=""/>
        <dsp:cNvSpPr/>
      </dsp:nvSpPr>
      <dsp:spPr>
        <a:xfrm>
          <a:off x="3890481" y="340237"/>
          <a:ext cx="3089719" cy="3089719"/>
        </a:xfrm>
        <a:prstGeom prst="pie">
          <a:avLst>
            <a:gd name="adj1" fmla="val 9000000"/>
            <a:gd name="adj2" fmla="val 1620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Doğal</a:t>
          </a:r>
        </a:p>
      </dsp:txBody>
      <dsp:txXfrm>
        <a:off x="4221522" y="947146"/>
        <a:ext cx="1048297" cy="1029906"/>
      </dsp:txXfrm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FF14C-EF51-DF4A-8CF9-1F57D58B9AC9}">
      <dsp:nvSpPr>
        <dsp:cNvPr id="0" name=""/>
        <dsp:cNvSpPr/>
      </dsp:nvSpPr>
      <dsp:spPr>
        <a:xfrm>
          <a:off x="827246" y="0"/>
          <a:ext cx="9375457" cy="3678238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A6EB7FF-11E9-2243-A487-6922D5AC104D}">
      <dsp:nvSpPr>
        <dsp:cNvPr id="0" name=""/>
        <dsp:cNvSpPr/>
      </dsp:nvSpPr>
      <dsp:spPr>
        <a:xfrm>
          <a:off x="382520" y="1103471"/>
          <a:ext cx="4997946" cy="1471295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Hikaye kitabı etrafında çocuklarla etkileşim kurmanın doğallığından yararlanır.</a:t>
          </a:r>
        </a:p>
      </dsp:txBody>
      <dsp:txXfrm>
        <a:off x="454343" y="1175294"/>
        <a:ext cx="4854300" cy="1327649"/>
      </dsp:txXfrm>
    </dsp:sp>
    <dsp:sp modelId="{C2C55A77-D8CA-7744-A687-DA694897CB55}">
      <dsp:nvSpPr>
        <dsp:cNvPr id="0" name=""/>
        <dsp:cNvSpPr/>
      </dsp:nvSpPr>
      <dsp:spPr>
        <a:xfrm>
          <a:off x="5649483" y="1103471"/>
          <a:ext cx="4997946" cy="1471295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7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 sorma, yorum yapma ve sıra alma davranışlarını kazandırır. </a:t>
          </a:r>
        </a:p>
      </dsp:txBody>
      <dsp:txXfrm>
        <a:off x="5721306" y="1175294"/>
        <a:ext cx="4854300" cy="1327649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DF62F-BB98-1142-AFEB-64A81E59E99A}">
      <dsp:nvSpPr>
        <dsp:cNvPr id="0" name=""/>
        <dsp:cNvSpPr/>
      </dsp:nvSpPr>
      <dsp:spPr>
        <a:xfrm>
          <a:off x="4643835" y="1592"/>
          <a:ext cx="1742279" cy="8711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Yorum yapma/ yorumlama</a:t>
          </a:r>
        </a:p>
      </dsp:txBody>
      <dsp:txXfrm>
        <a:off x="4669350" y="27107"/>
        <a:ext cx="1691249" cy="820109"/>
      </dsp:txXfrm>
    </dsp:sp>
    <dsp:sp modelId="{5D3EBA5D-3E3A-DB49-A74C-BC2819FDFF61}">
      <dsp:nvSpPr>
        <dsp:cNvPr id="0" name=""/>
        <dsp:cNvSpPr/>
      </dsp:nvSpPr>
      <dsp:spPr>
        <a:xfrm rot="2700000">
          <a:off x="5897899" y="1121025"/>
          <a:ext cx="906776" cy="304898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989368" y="1182005"/>
        <a:ext cx="723838" cy="182938"/>
      </dsp:txXfrm>
    </dsp:sp>
    <dsp:sp modelId="{DBCA7423-6978-EF41-A0A7-0B64B5BAB3AA}">
      <dsp:nvSpPr>
        <dsp:cNvPr id="0" name=""/>
        <dsp:cNvSpPr/>
      </dsp:nvSpPr>
      <dsp:spPr>
        <a:xfrm>
          <a:off x="6316460" y="1674217"/>
          <a:ext cx="1742279" cy="8711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Soru sorma</a:t>
          </a:r>
        </a:p>
      </dsp:txBody>
      <dsp:txXfrm>
        <a:off x="6341975" y="1699732"/>
        <a:ext cx="1691249" cy="820109"/>
      </dsp:txXfrm>
    </dsp:sp>
    <dsp:sp modelId="{A0544C0A-A9CC-3A4D-848C-DA33FD723992}">
      <dsp:nvSpPr>
        <dsp:cNvPr id="0" name=""/>
        <dsp:cNvSpPr/>
      </dsp:nvSpPr>
      <dsp:spPr>
        <a:xfrm rot="8100000">
          <a:off x="5897899" y="2793650"/>
          <a:ext cx="906776" cy="304898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10800000">
        <a:off x="5989368" y="2854630"/>
        <a:ext cx="723838" cy="182938"/>
      </dsp:txXfrm>
    </dsp:sp>
    <dsp:sp modelId="{5C4BB4E8-860A-7F4D-A795-8D7547676C6A}">
      <dsp:nvSpPr>
        <dsp:cNvPr id="0" name=""/>
        <dsp:cNvSpPr/>
      </dsp:nvSpPr>
      <dsp:spPr>
        <a:xfrm>
          <a:off x="4643835" y="3346842"/>
          <a:ext cx="1742279" cy="8711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Genişleterek yanıtlama</a:t>
          </a:r>
        </a:p>
      </dsp:txBody>
      <dsp:txXfrm>
        <a:off x="4669350" y="3372357"/>
        <a:ext cx="1691249" cy="820109"/>
      </dsp:txXfrm>
    </dsp:sp>
    <dsp:sp modelId="{C0986C15-C10D-EA4D-99E1-CF5B1D995AB3}">
      <dsp:nvSpPr>
        <dsp:cNvPr id="0" name=""/>
        <dsp:cNvSpPr/>
      </dsp:nvSpPr>
      <dsp:spPr>
        <a:xfrm rot="13500000">
          <a:off x="4225274" y="2793650"/>
          <a:ext cx="906776" cy="304898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 rot="10800000">
        <a:off x="4316743" y="2854630"/>
        <a:ext cx="723838" cy="182938"/>
      </dsp:txXfrm>
    </dsp:sp>
    <dsp:sp modelId="{60E14FC1-D5CD-CA43-AABF-E0F90153E8D5}">
      <dsp:nvSpPr>
        <dsp:cNvPr id="0" name=""/>
        <dsp:cNvSpPr/>
      </dsp:nvSpPr>
      <dsp:spPr>
        <a:xfrm>
          <a:off x="2971210" y="1674217"/>
          <a:ext cx="1742279" cy="87113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Yanıt/Tepki süresi verme</a:t>
          </a:r>
        </a:p>
      </dsp:txBody>
      <dsp:txXfrm>
        <a:off x="2996725" y="1699732"/>
        <a:ext cx="1691249" cy="820109"/>
      </dsp:txXfrm>
    </dsp:sp>
    <dsp:sp modelId="{DE6E6758-B3FB-4447-B042-3F28284B7FB6}">
      <dsp:nvSpPr>
        <dsp:cNvPr id="0" name=""/>
        <dsp:cNvSpPr/>
      </dsp:nvSpPr>
      <dsp:spPr>
        <a:xfrm rot="18900000">
          <a:off x="4225274" y="1121025"/>
          <a:ext cx="906776" cy="304898"/>
        </a:xfrm>
        <a:prstGeom prst="left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316743" y="1182005"/>
        <a:ext cx="723838" cy="182938"/>
      </dsp:txXfrm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C59503-EECB-E846-9901-A6580D6C71E7}">
      <dsp:nvSpPr>
        <dsp:cNvPr id="0" name=""/>
        <dsp:cNvSpPr/>
      </dsp:nvSpPr>
      <dsp:spPr>
        <a:xfrm>
          <a:off x="-3789556" y="-582060"/>
          <a:ext cx="4516796" cy="4516796"/>
        </a:xfrm>
        <a:prstGeom prst="blockArc">
          <a:avLst>
            <a:gd name="adj1" fmla="val 18900000"/>
            <a:gd name="adj2" fmla="val 2700000"/>
            <a:gd name="adj3" fmla="val 478"/>
          </a:avLst>
        </a:pr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5CAD80-6491-CA4C-8AD5-C036EF9D7D49}">
      <dsp:nvSpPr>
        <dsp:cNvPr id="0" name=""/>
        <dsp:cNvSpPr/>
      </dsp:nvSpPr>
      <dsp:spPr>
        <a:xfrm>
          <a:off x="467666" y="335267"/>
          <a:ext cx="8300738" cy="67053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223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Talep etme becerisini öğretmek için kullanılır.</a:t>
          </a:r>
        </a:p>
      </dsp:txBody>
      <dsp:txXfrm>
        <a:off x="467666" y="335267"/>
        <a:ext cx="8300738" cy="670535"/>
      </dsp:txXfrm>
    </dsp:sp>
    <dsp:sp modelId="{E2F70115-6757-3E4D-A382-D4AB3CBC98F1}">
      <dsp:nvSpPr>
        <dsp:cNvPr id="0" name=""/>
        <dsp:cNvSpPr/>
      </dsp:nvSpPr>
      <dsp:spPr>
        <a:xfrm>
          <a:off x="48581" y="251450"/>
          <a:ext cx="838169" cy="83816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12FEA722-2603-6A4F-A429-E2FDD53610AD}">
      <dsp:nvSpPr>
        <dsp:cNvPr id="0" name=""/>
        <dsp:cNvSpPr/>
      </dsp:nvSpPr>
      <dsp:spPr>
        <a:xfrm>
          <a:off x="711405" y="1341070"/>
          <a:ext cx="8056999" cy="67053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223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Rutinlerden yararlanılır. </a:t>
          </a:r>
        </a:p>
      </dsp:txBody>
      <dsp:txXfrm>
        <a:off x="711405" y="1341070"/>
        <a:ext cx="8056999" cy="670535"/>
      </dsp:txXfrm>
    </dsp:sp>
    <dsp:sp modelId="{897A5742-28DA-8148-A588-98EB0E503292}">
      <dsp:nvSpPr>
        <dsp:cNvPr id="0" name=""/>
        <dsp:cNvSpPr/>
      </dsp:nvSpPr>
      <dsp:spPr>
        <a:xfrm>
          <a:off x="292321" y="1257253"/>
          <a:ext cx="838169" cy="83816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7B9C4E4-249D-7747-89A7-47E9C4AB7D48}">
      <dsp:nvSpPr>
        <dsp:cNvPr id="0" name=""/>
        <dsp:cNvSpPr/>
      </dsp:nvSpPr>
      <dsp:spPr>
        <a:xfrm>
          <a:off x="467666" y="2346873"/>
          <a:ext cx="8300738" cy="67053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2237" tIns="50800" rIns="50800" bIns="508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Rutinlerin belirli basamakları  planlı biçimde kesintiye uğratılır</a:t>
          </a:r>
        </a:p>
      </dsp:txBody>
      <dsp:txXfrm>
        <a:off x="467666" y="2346873"/>
        <a:ext cx="8300738" cy="670535"/>
      </dsp:txXfrm>
    </dsp:sp>
    <dsp:sp modelId="{95757B19-2D60-4941-A6C4-BEE45AA7B818}">
      <dsp:nvSpPr>
        <dsp:cNvPr id="0" name=""/>
        <dsp:cNvSpPr/>
      </dsp:nvSpPr>
      <dsp:spPr>
        <a:xfrm>
          <a:off x="48581" y="2263056"/>
          <a:ext cx="838169" cy="83816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0E0E9-AF99-BB4D-8588-C45092278C5A}">
      <dsp:nvSpPr>
        <dsp:cNvPr id="0" name=""/>
        <dsp:cNvSpPr/>
      </dsp:nvSpPr>
      <dsp:spPr>
        <a:xfrm>
          <a:off x="238652" y="1045981"/>
          <a:ext cx="3351717" cy="3351717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F7CF3A-EF71-AD45-B649-CACF99A6EE6F}">
      <dsp:nvSpPr>
        <dsp:cNvPr id="0" name=""/>
        <dsp:cNvSpPr/>
      </dsp:nvSpPr>
      <dsp:spPr>
        <a:xfrm>
          <a:off x="908995" y="1716331"/>
          <a:ext cx="2011030" cy="201103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544266-C022-FC4D-8C8F-70A3F6C31E47}">
      <dsp:nvSpPr>
        <dsp:cNvPr id="0" name=""/>
        <dsp:cNvSpPr/>
      </dsp:nvSpPr>
      <dsp:spPr>
        <a:xfrm>
          <a:off x="1579345" y="2386675"/>
          <a:ext cx="670343" cy="67034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60C820-DB33-BB44-A134-2005E3362554}">
      <dsp:nvSpPr>
        <dsp:cNvPr id="0" name=""/>
        <dsp:cNvSpPr/>
      </dsp:nvSpPr>
      <dsp:spPr>
        <a:xfrm>
          <a:off x="4803906" y="44020"/>
          <a:ext cx="6051073" cy="9775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26670" rIns="26670" bIns="2667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Afazili</a:t>
          </a: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bireylere ve onların iletişim ortaklarına etkili ve anlamlı bir sohbeti kolaylaştıracak stratejilerin öğretimini hedefler</a:t>
          </a:r>
        </a:p>
      </dsp:txBody>
      <dsp:txXfrm>
        <a:off x="4803906" y="44020"/>
        <a:ext cx="6051073" cy="977584"/>
      </dsp:txXfrm>
    </dsp:sp>
    <dsp:sp modelId="{45F1654D-9EDB-A14E-9FBE-12A13ADA9A19}">
      <dsp:nvSpPr>
        <dsp:cNvPr id="0" name=""/>
        <dsp:cNvSpPr/>
      </dsp:nvSpPr>
      <dsp:spPr>
        <a:xfrm>
          <a:off x="3730033" y="417540"/>
          <a:ext cx="41896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4D0CFD6-B325-4144-A2DD-076A48520812}">
      <dsp:nvSpPr>
        <dsp:cNvPr id="0" name=""/>
        <dsp:cNvSpPr/>
      </dsp:nvSpPr>
      <dsp:spPr>
        <a:xfrm rot="5400000">
          <a:off x="1669559" y="663050"/>
          <a:ext cx="2303747" cy="1813837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A6A22BC-5C38-524F-AA79-8C576B7631C2}">
      <dsp:nvSpPr>
        <dsp:cNvPr id="0" name=""/>
        <dsp:cNvSpPr/>
      </dsp:nvSpPr>
      <dsp:spPr>
        <a:xfrm>
          <a:off x="5623334" y="1085666"/>
          <a:ext cx="4965955" cy="9775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Sözel ve sözel olmayan stratejiler iletişim ortaklarına öğretilir</a:t>
          </a:r>
        </a:p>
      </dsp:txBody>
      <dsp:txXfrm>
        <a:off x="5623334" y="1085666"/>
        <a:ext cx="4965955" cy="977584"/>
      </dsp:txXfrm>
    </dsp:sp>
    <dsp:sp modelId="{73056F43-79D1-8942-A356-3B6CA7D8CFE6}">
      <dsp:nvSpPr>
        <dsp:cNvPr id="0" name=""/>
        <dsp:cNvSpPr/>
      </dsp:nvSpPr>
      <dsp:spPr>
        <a:xfrm>
          <a:off x="3730033" y="1395124"/>
          <a:ext cx="41896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6AEC676-5154-7F49-A0BF-81C9914FA9D9}">
      <dsp:nvSpPr>
        <dsp:cNvPr id="0" name=""/>
        <dsp:cNvSpPr/>
      </dsp:nvSpPr>
      <dsp:spPr>
        <a:xfrm rot="5400000">
          <a:off x="2164051" y="1625388"/>
          <a:ext cx="1795180" cy="1333425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A0565E-F988-4E4E-A19F-EDC3BD0D3904}">
      <dsp:nvSpPr>
        <dsp:cNvPr id="0" name=""/>
        <dsp:cNvSpPr/>
      </dsp:nvSpPr>
      <dsp:spPr>
        <a:xfrm>
          <a:off x="4829471" y="2244768"/>
          <a:ext cx="5568309" cy="9775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25400" bIns="254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Amaç </a:t>
          </a:r>
          <a:r>
            <a:rPr lang="tr-TR" sz="20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afazili</a:t>
          </a: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bireylerin iletişim kurmada yaşadıklarını hayal kırıklıklarını en aza indirmek</a:t>
          </a:r>
        </a:p>
      </dsp:txBody>
      <dsp:txXfrm>
        <a:off x="4829471" y="2244768"/>
        <a:ext cx="5568309" cy="977584"/>
      </dsp:txXfrm>
    </dsp:sp>
    <dsp:sp modelId="{FC5DDC39-D32D-2D4E-873D-C89796530FEB}">
      <dsp:nvSpPr>
        <dsp:cNvPr id="0" name=""/>
        <dsp:cNvSpPr/>
      </dsp:nvSpPr>
      <dsp:spPr>
        <a:xfrm>
          <a:off x="3730033" y="2372708"/>
          <a:ext cx="41896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95DB3E-E01B-F040-99B6-59C1B2D80050}">
      <dsp:nvSpPr>
        <dsp:cNvPr id="0" name=""/>
        <dsp:cNvSpPr/>
      </dsp:nvSpPr>
      <dsp:spPr>
        <a:xfrm rot="5400000">
          <a:off x="2659160" y="2586943"/>
          <a:ext cx="1282590" cy="853012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2EC70F-44F2-B244-AFA4-50DD41D8B54B}">
      <dsp:nvSpPr>
        <dsp:cNvPr id="0" name=""/>
        <dsp:cNvSpPr/>
      </dsp:nvSpPr>
      <dsp:spPr>
        <a:xfrm>
          <a:off x="4579960" y="2230401"/>
          <a:ext cx="1870028" cy="187002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0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 yaklaşımlar</a:t>
          </a:r>
        </a:p>
      </dsp:txBody>
      <dsp:txXfrm>
        <a:off x="4853819" y="2504260"/>
        <a:ext cx="1322310" cy="1322310"/>
      </dsp:txXfrm>
    </dsp:sp>
    <dsp:sp modelId="{9FAE0C17-D484-1545-8C90-B3B379E41ABA}">
      <dsp:nvSpPr>
        <dsp:cNvPr id="0" name=""/>
        <dsp:cNvSpPr/>
      </dsp:nvSpPr>
      <dsp:spPr>
        <a:xfrm rot="12900000">
          <a:off x="3374603" y="1902922"/>
          <a:ext cx="1435832" cy="53295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88726AB4-4464-7442-9C6B-95DDF0396E8D}">
      <dsp:nvSpPr>
        <dsp:cNvPr id="0" name=""/>
        <dsp:cNvSpPr/>
      </dsp:nvSpPr>
      <dsp:spPr>
        <a:xfrm>
          <a:off x="2616173" y="1047011"/>
          <a:ext cx="1776527" cy="14212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Yüksek doğallıkta fırsatlar</a:t>
          </a:r>
        </a:p>
      </dsp:txBody>
      <dsp:txXfrm>
        <a:off x="2657799" y="1088637"/>
        <a:ext cx="1693275" cy="1337969"/>
      </dsp:txXfrm>
    </dsp:sp>
    <dsp:sp modelId="{09E301D9-2EE0-7544-B29F-339B27DB6F1C}">
      <dsp:nvSpPr>
        <dsp:cNvPr id="0" name=""/>
        <dsp:cNvSpPr/>
      </dsp:nvSpPr>
      <dsp:spPr>
        <a:xfrm rot="16200000">
          <a:off x="4797058" y="1162439"/>
          <a:ext cx="1435832" cy="53295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609E2729-A957-EF44-9927-30B1D9656453}">
      <dsp:nvSpPr>
        <dsp:cNvPr id="0" name=""/>
        <dsp:cNvSpPr/>
      </dsp:nvSpPr>
      <dsp:spPr>
        <a:xfrm>
          <a:off x="4626711" y="391"/>
          <a:ext cx="1776527" cy="14212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 düzenlemeler</a:t>
          </a:r>
        </a:p>
      </dsp:txBody>
      <dsp:txXfrm>
        <a:off x="4668337" y="42017"/>
        <a:ext cx="1693275" cy="1337969"/>
      </dsp:txXfrm>
    </dsp:sp>
    <dsp:sp modelId="{4B2BF9C6-A68F-BF4C-8B99-E0054D03C650}">
      <dsp:nvSpPr>
        <dsp:cNvPr id="0" name=""/>
        <dsp:cNvSpPr/>
      </dsp:nvSpPr>
      <dsp:spPr>
        <a:xfrm rot="19500000">
          <a:off x="6219514" y="1902922"/>
          <a:ext cx="1435832" cy="53295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4BCAFF1-3D47-594F-B24B-AC4F177DFFA2}">
      <dsp:nvSpPr>
        <dsp:cNvPr id="0" name=""/>
        <dsp:cNvSpPr/>
      </dsp:nvSpPr>
      <dsp:spPr>
        <a:xfrm>
          <a:off x="6637249" y="1047011"/>
          <a:ext cx="1776527" cy="14212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Bireysel amaçlar</a:t>
          </a:r>
        </a:p>
      </dsp:txBody>
      <dsp:txXfrm>
        <a:off x="6678875" y="1088637"/>
        <a:ext cx="1693275" cy="133796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20C206-7BAB-6A43-A051-868493085078}">
      <dsp:nvSpPr>
        <dsp:cNvPr id="0" name=""/>
        <dsp:cNvSpPr/>
      </dsp:nvSpPr>
      <dsp:spPr>
        <a:xfrm>
          <a:off x="4285054" y="2204790"/>
          <a:ext cx="549610" cy="15709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4805" y="0"/>
              </a:lnTo>
              <a:lnTo>
                <a:pt x="274805" y="1570912"/>
              </a:lnTo>
              <a:lnTo>
                <a:pt x="549610" y="1570912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518252" y="2948639"/>
        <a:ext cx="83214" cy="83214"/>
      </dsp:txXfrm>
    </dsp:sp>
    <dsp:sp modelId="{E8640A81-A3CD-0C44-8220-E9A446B5CA03}">
      <dsp:nvSpPr>
        <dsp:cNvPr id="0" name=""/>
        <dsp:cNvSpPr/>
      </dsp:nvSpPr>
      <dsp:spPr>
        <a:xfrm>
          <a:off x="4285054" y="2204790"/>
          <a:ext cx="549610" cy="5236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4805" y="0"/>
              </a:lnTo>
              <a:lnTo>
                <a:pt x="274805" y="523637"/>
              </a:lnTo>
              <a:lnTo>
                <a:pt x="549610" y="523637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540881" y="2447630"/>
        <a:ext cx="37956" cy="37956"/>
      </dsp:txXfrm>
    </dsp:sp>
    <dsp:sp modelId="{FE1704D4-CF55-9841-A847-620F6F659621}">
      <dsp:nvSpPr>
        <dsp:cNvPr id="0" name=""/>
        <dsp:cNvSpPr/>
      </dsp:nvSpPr>
      <dsp:spPr>
        <a:xfrm>
          <a:off x="4285054" y="1681152"/>
          <a:ext cx="549610" cy="523637"/>
        </a:xfrm>
        <a:custGeom>
          <a:avLst/>
          <a:gdLst/>
          <a:ahLst/>
          <a:cxnLst/>
          <a:rect l="0" t="0" r="0" b="0"/>
          <a:pathLst>
            <a:path>
              <a:moveTo>
                <a:pt x="0" y="523637"/>
              </a:moveTo>
              <a:lnTo>
                <a:pt x="274805" y="523637"/>
              </a:lnTo>
              <a:lnTo>
                <a:pt x="274805" y="0"/>
              </a:lnTo>
              <a:lnTo>
                <a:pt x="549610" y="0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540881" y="1923993"/>
        <a:ext cx="37956" cy="37956"/>
      </dsp:txXfrm>
    </dsp:sp>
    <dsp:sp modelId="{0D2AFB9E-7C71-4649-98C8-8613A0AF8857}">
      <dsp:nvSpPr>
        <dsp:cNvPr id="0" name=""/>
        <dsp:cNvSpPr/>
      </dsp:nvSpPr>
      <dsp:spPr>
        <a:xfrm>
          <a:off x="4285054" y="633877"/>
          <a:ext cx="549610" cy="1570912"/>
        </a:xfrm>
        <a:custGeom>
          <a:avLst/>
          <a:gdLst/>
          <a:ahLst/>
          <a:cxnLst/>
          <a:rect l="0" t="0" r="0" b="0"/>
          <a:pathLst>
            <a:path>
              <a:moveTo>
                <a:pt x="0" y="1570912"/>
              </a:moveTo>
              <a:lnTo>
                <a:pt x="274805" y="1570912"/>
              </a:lnTo>
              <a:lnTo>
                <a:pt x="274805" y="0"/>
              </a:lnTo>
              <a:lnTo>
                <a:pt x="549610" y="0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8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518252" y="1377726"/>
        <a:ext cx="83214" cy="83214"/>
      </dsp:txXfrm>
    </dsp:sp>
    <dsp:sp modelId="{318A95C9-AB02-134D-99F3-F7592B01603F}">
      <dsp:nvSpPr>
        <dsp:cNvPr id="0" name=""/>
        <dsp:cNvSpPr/>
      </dsp:nvSpPr>
      <dsp:spPr>
        <a:xfrm rot="16200000">
          <a:off x="1661354" y="1785879"/>
          <a:ext cx="4409580" cy="8378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Çevresel</a:t>
          </a: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</a:t>
          </a:r>
          <a:r>
            <a:rPr lang="tr-TR" sz="2400" b="1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Düzenlemeler</a:t>
          </a:r>
        </a:p>
      </dsp:txBody>
      <dsp:txXfrm>
        <a:off x="1661354" y="1785879"/>
        <a:ext cx="4409580" cy="837820"/>
      </dsp:txXfrm>
    </dsp:sp>
    <dsp:sp modelId="{C5863B69-1105-134F-9676-1B3A5C827EFD}">
      <dsp:nvSpPr>
        <dsp:cNvPr id="0" name=""/>
        <dsp:cNvSpPr/>
      </dsp:nvSpPr>
      <dsp:spPr>
        <a:xfrm>
          <a:off x="4834664" y="214967"/>
          <a:ext cx="2748050" cy="83782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Ulaşılmaz hale getirme</a:t>
          </a:r>
        </a:p>
      </dsp:txBody>
      <dsp:txXfrm>
        <a:off x="4834664" y="214967"/>
        <a:ext cx="2748050" cy="837820"/>
      </dsp:txXfrm>
    </dsp:sp>
    <dsp:sp modelId="{DB97B9E8-B9E4-7242-AD1B-4C34891E0125}">
      <dsp:nvSpPr>
        <dsp:cNvPr id="0" name=""/>
        <dsp:cNvSpPr/>
      </dsp:nvSpPr>
      <dsp:spPr>
        <a:xfrm>
          <a:off x="4834664" y="1262242"/>
          <a:ext cx="2748050" cy="83782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Eksik bırakma</a:t>
          </a:r>
        </a:p>
      </dsp:txBody>
      <dsp:txXfrm>
        <a:off x="4834664" y="1262242"/>
        <a:ext cx="2748050" cy="837820"/>
      </dsp:txXfrm>
    </dsp:sp>
    <dsp:sp modelId="{26CC17DD-DF6A-3143-91DA-0C040C9BC543}">
      <dsp:nvSpPr>
        <dsp:cNvPr id="0" name=""/>
        <dsp:cNvSpPr/>
      </dsp:nvSpPr>
      <dsp:spPr>
        <a:xfrm>
          <a:off x="4834664" y="2309517"/>
          <a:ext cx="2748050" cy="83782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Şaşırtıcı durumlar yaratma</a:t>
          </a:r>
        </a:p>
      </dsp:txBody>
      <dsp:txXfrm>
        <a:off x="4834664" y="2309517"/>
        <a:ext cx="2748050" cy="837820"/>
      </dsp:txXfrm>
    </dsp:sp>
    <dsp:sp modelId="{ABE0822F-D128-0A48-90ED-1F0A5E72A1A6}">
      <dsp:nvSpPr>
        <dsp:cNvPr id="0" name=""/>
        <dsp:cNvSpPr/>
      </dsp:nvSpPr>
      <dsp:spPr>
        <a:xfrm>
          <a:off x="4834664" y="3356792"/>
          <a:ext cx="2748050" cy="83782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Sınırlı oranda verme</a:t>
          </a:r>
        </a:p>
      </dsp:txBody>
      <dsp:txXfrm>
        <a:off x="4834664" y="3356792"/>
        <a:ext cx="2748050" cy="8378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0CC2FE-DD8F-4940-93C7-7CBDDF0EDFAA}">
      <dsp:nvSpPr>
        <dsp:cNvPr id="0" name=""/>
        <dsp:cNvSpPr/>
      </dsp:nvSpPr>
      <dsp:spPr>
        <a:xfrm>
          <a:off x="219702" y="412597"/>
          <a:ext cx="5190970" cy="162217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8755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Her seferinde bir ya da bir kaç amaç </a:t>
          </a:r>
        </a:p>
      </dsp:txBody>
      <dsp:txXfrm>
        <a:off x="219702" y="412597"/>
        <a:ext cx="5190970" cy="1622178"/>
      </dsp:txXfrm>
    </dsp:sp>
    <dsp:sp modelId="{703C7CEC-DB79-C341-A95B-46F3703C849E}">
      <dsp:nvSpPr>
        <dsp:cNvPr id="0" name=""/>
        <dsp:cNvSpPr/>
      </dsp:nvSpPr>
      <dsp:spPr>
        <a:xfrm>
          <a:off x="3412" y="178283"/>
          <a:ext cx="1135524" cy="1703287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54FCEC-DBAF-CA40-99D0-98B12E113504}">
      <dsp:nvSpPr>
        <dsp:cNvPr id="0" name=""/>
        <dsp:cNvSpPr/>
      </dsp:nvSpPr>
      <dsp:spPr>
        <a:xfrm>
          <a:off x="5835567" y="412597"/>
          <a:ext cx="5190970" cy="162217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8755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Uygun materyal seçimi ve ortam düzenlemesi</a:t>
          </a:r>
        </a:p>
      </dsp:txBody>
      <dsp:txXfrm>
        <a:off x="5835567" y="412597"/>
        <a:ext cx="5190970" cy="1622178"/>
      </dsp:txXfrm>
    </dsp:sp>
    <dsp:sp modelId="{8B21695E-41FF-8044-89AF-28EF507A9999}">
      <dsp:nvSpPr>
        <dsp:cNvPr id="0" name=""/>
        <dsp:cNvSpPr/>
      </dsp:nvSpPr>
      <dsp:spPr>
        <a:xfrm>
          <a:off x="5619277" y="178283"/>
          <a:ext cx="1135524" cy="1703287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B84928-E1DE-3A40-8534-7E6F560F37DA}">
      <dsp:nvSpPr>
        <dsp:cNvPr id="0" name=""/>
        <dsp:cNvSpPr/>
      </dsp:nvSpPr>
      <dsp:spPr>
        <a:xfrm>
          <a:off x="3027635" y="2454739"/>
          <a:ext cx="5190970" cy="1622178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98755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Uygulamacı hem çocuğa uygun model olmalı hem de uygun kullanımı konusunda desteklemeli </a:t>
          </a:r>
        </a:p>
      </dsp:txBody>
      <dsp:txXfrm>
        <a:off x="3027635" y="2454739"/>
        <a:ext cx="5190970" cy="1622178"/>
      </dsp:txXfrm>
    </dsp:sp>
    <dsp:sp modelId="{EC8EC38F-EC4B-924A-9DB9-6AABF98C79B5}">
      <dsp:nvSpPr>
        <dsp:cNvPr id="0" name=""/>
        <dsp:cNvSpPr/>
      </dsp:nvSpPr>
      <dsp:spPr>
        <a:xfrm>
          <a:off x="2811344" y="2220425"/>
          <a:ext cx="1135524" cy="1703287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2222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D1B3EE-4A6E-E34F-BD96-E190817950EF}">
      <dsp:nvSpPr>
        <dsp:cNvPr id="0" name=""/>
        <dsp:cNvSpPr/>
      </dsp:nvSpPr>
      <dsp:spPr>
        <a:xfrm>
          <a:off x="2196330" y="578"/>
          <a:ext cx="2842458" cy="1954574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Doğal yaklaşımlar sınırlılıkları ve güçlü yönleri</a:t>
          </a:r>
        </a:p>
      </dsp:txBody>
      <dsp:txXfrm>
        <a:off x="2612598" y="286819"/>
        <a:ext cx="2009922" cy="1382092"/>
      </dsp:txXfrm>
    </dsp:sp>
    <dsp:sp modelId="{C64FC751-1F23-314D-9FEB-A6E73E27E476}">
      <dsp:nvSpPr>
        <dsp:cNvPr id="0" name=""/>
        <dsp:cNvSpPr/>
      </dsp:nvSpPr>
      <dsp:spPr>
        <a:xfrm>
          <a:off x="3403976" y="2014956"/>
          <a:ext cx="427168" cy="427168"/>
        </a:xfrm>
        <a:prstGeom prst="mathPlus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7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460597" y="2178305"/>
        <a:ext cx="313926" cy="100470"/>
      </dsp:txXfrm>
    </dsp:sp>
    <dsp:sp modelId="{66321E17-9C57-FB40-92EA-89EAFF1AD128}">
      <dsp:nvSpPr>
        <dsp:cNvPr id="0" name=""/>
        <dsp:cNvSpPr/>
      </dsp:nvSpPr>
      <dsp:spPr>
        <a:xfrm>
          <a:off x="2196330" y="2501928"/>
          <a:ext cx="2842458" cy="195457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Yapılandırılmış yaklaşımlar sınırlılıkları ve güçlü yönleri</a:t>
          </a:r>
        </a:p>
      </dsp:txBody>
      <dsp:txXfrm>
        <a:off x="2612598" y="2788169"/>
        <a:ext cx="2009922" cy="1382092"/>
      </dsp:txXfrm>
    </dsp:sp>
    <dsp:sp modelId="{FBF5FB02-0FD5-744D-8AB4-4FCD8DF2998A}">
      <dsp:nvSpPr>
        <dsp:cNvPr id="0" name=""/>
        <dsp:cNvSpPr/>
      </dsp:nvSpPr>
      <dsp:spPr>
        <a:xfrm>
          <a:off x="5149263" y="2091552"/>
          <a:ext cx="234206" cy="273976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1100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149263" y="2146347"/>
        <a:ext cx="163944" cy="164386"/>
      </dsp:txXfrm>
    </dsp:sp>
    <dsp:sp modelId="{75957F46-ADED-544D-8652-F596C1CB3320}">
      <dsp:nvSpPr>
        <dsp:cNvPr id="0" name=""/>
        <dsp:cNvSpPr/>
      </dsp:nvSpPr>
      <dsp:spPr>
        <a:xfrm>
          <a:off x="5480687" y="1042257"/>
          <a:ext cx="3352931" cy="237256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6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 yaklaşımlar</a:t>
          </a:r>
        </a:p>
      </dsp:txBody>
      <dsp:txXfrm>
        <a:off x="5971712" y="1389711"/>
        <a:ext cx="2370881" cy="167765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88E87F-0FEB-DE46-91BF-12012E683363}">
      <dsp:nvSpPr>
        <dsp:cNvPr id="0" name=""/>
        <dsp:cNvSpPr/>
      </dsp:nvSpPr>
      <dsp:spPr>
        <a:xfrm>
          <a:off x="5412915" y="1475022"/>
          <a:ext cx="4490611" cy="534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096"/>
              </a:lnTo>
              <a:lnTo>
                <a:pt x="4490611" y="364096"/>
              </a:lnTo>
              <a:lnTo>
                <a:pt x="4490611" y="534280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B5C31A-2393-B74B-AC70-C51B9303DF72}">
      <dsp:nvSpPr>
        <dsp:cNvPr id="0" name=""/>
        <dsp:cNvSpPr/>
      </dsp:nvSpPr>
      <dsp:spPr>
        <a:xfrm>
          <a:off x="5412915" y="1475022"/>
          <a:ext cx="2245305" cy="53428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4096"/>
              </a:lnTo>
              <a:lnTo>
                <a:pt x="2245305" y="364096"/>
              </a:lnTo>
              <a:lnTo>
                <a:pt x="2245305" y="534280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FEAE2A-1A6E-CD49-909E-43DD2D3EC397}">
      <dsp:nvSpPr>
        <dsp:cNvPr id="0" name=""/>
        <dsp:cNvSpPr/>
      </dsp:nvSpPr>
      <dsp:spPr>
        <a:xfrm>
          <a:off x="5367195" y="1475022"/>
          <a:ext cx="91440" cy="5342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34280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85A266-7A52-9242-9E95-9B67D72C5718}">
      <dsp:nvSpPr>
        <dsp:cNvPr id="0" name=""/>
        <dsp:cNvSpPr/>
      </dsp:nvSpPr>
      <dsp:spPr>
        <a:xfrm>
          <a:off x="3167609" y="1475022"/>
          <a:ext cx="2245305" cy="534280"/>
        </a:xfrm>
        <a:custGeom>
          <a:avLst/>
          <a:gdLst/>
          <a:ahLst/>
          <a:cxnLst/>
          <a:rect l="0" t="0" r="0" b="0"/>
          <a:pathLst>
            <a:path>
              <a:moveTo>
                <a:pt x="2245305" y="0"/>
              </a:moveTo>
              <a:lnTo>
                <a:pt x="2245305" y="364096"/>
              </a:lnTo>
              <a:lnTo>
                <a:pt x="0" y="364096"/>
              </a:lnTo>
              <a:lnTo>
                <a:pt x="0" y="534280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65CF13-1036-F347-ABD0-C5D79FA8105C}">
      <dsp:nvSpPr>
        <dsp:cNvPr id="0" name=""/>
        <dsp:cNvSpPr/>
      </dsp:nvSpPr>
      <dsp:spPr>
        <a:xfrm>
          <a:off x="922304" y="1475022"/>
          <a:ext cx="4490611" cy="534280"/>
        </a:xfrm>
        <a:custGeom>
          <a:avLst/>
          <a:gdLst/>
          <a:ahLst/>
          <a:cxnLst/>
          <a:rect l="0" t="0" r="0" b="0"/>
          <a:pathLst>
            <a:path>
              <a:moveTo>
                <a:pt x="4490611" y="0"/>
              </a:moveTo>
              <a:lnTo>
                <a:pt x="4490611" y="364096"/>
              </a:lnTo>
              <a:lnTo>
                <a:pt x="0" y="364096"/>
              </a:lnTo>
              <a:lnTo>
                <a:pt x="0" y="534280"/>
              </a:lnTo>
            </a:path>
          </a:pathLst>
        </a:cu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A4D4430-5692-DB47-A16C-59704EA73D52}">
      <dsp:nvSpPr>
        <dsp:cNvPr id="0" name=""/>
        <dsp:cNvSpPr/>
      </dsp:nvSpPr>
      <dsp:spPr>
        <a:xfrm>
          <a:off x="4494381" y="308483"/>
          <a:ext cx="1837068" cy="11665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407FF65-6FEA-AB49-BF36-F69539E98F32}">
      <dsp:nvSpPr>
        <dsp:cNvPr id="0" name=""/>
        <dsp:cNvSpPr/>
      </dsp:nvSpPr>
      <dsp:spPr>
        <a:xfrm>
          <a:off x="4698500" y="502396"/>
          <a:ext cx="1837068" cy="1166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Karma Yaklaşımlar</a:t>
          </a:r>
        </a:p>
      </dsp:txBody>
      <dsp:txXfrm>
        <a:off x="4732667" y="536563"/>
        <a:ext cx="1768734" cy="1098204"/>
      </dsp:txXfrm>
    </dsp:sp>
    <dsp:sp modelId="{424A0A3A-24BC-314D-A520-678328D5464A}">
      <dsp:nvSpPr>
        <dsp:cNvPr id="0" name=""/>
        <dsp:cNvSpPr/>
      </dsp:nvSpPr>
      <dsp:spPr>
        <a:xfrm>
          <a:off x="3770" y="2009302"/>
          <a:ext cx="1837068" cy="11665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5445008-044F-144E-8E38-3068345CE962}">
      <dsp:nvSpPr>
        <dsp:cNvPr id="0" name=""/>
        <dsp:cNvSpPr/>
      </dsp:nvSpPr>
      <dsp:spPr>
        <a:xfrm>
          <a:off x="207888" y="2203215"/>
          <a:ext cx="1837068" cy="1166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Odaklanmış Uyarım</a:t>
          </a:r>
        </a:p>
      </dsp:txBody>
      <dsp:txXfrm>
        <a:off x="242055" y="2237382"/>
        <a:ext cx="1768734" cy="1098204"/>
      </dsp:txXfrm>
    </dsp:sp>
    <dsp:sp modelId="{9D4D906A-B832-B348-BB1B-05A2FC783BD8}">
      <dsp:nvSpPr>
        <dsp:cNvPr id="0" name=""/>
        <dsp:cNvSpPr/>
      </dsp:nvSpPr>
      <dsp:spPr>
        <a:xfrm>
          <a:off x="2249075" y="2009302"/>
          <a:ext cx="1837068" cy="11665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2388F39-30ED-D446-BE2D-A3C540ACC968}">
      <dsp:nvSpPr>
        <dsp:cNvPr id="0" name=""/>
        <dsp:cNvSpPr/>
      </dsp:nvSpPr>
      <dsp:spPr>
        <a:xfrm>
          <a:off x="2453194" y="2203215"/>
          <a:ext cx="1837068" cy="1166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 err="1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Millue</a:t>
          </a:r>
          <a:r>
            <a:rPr lang="tr-TR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 Öğretim</a:t>
          </a:r>
        </a:p>
      </dsp:txBody>
      <dsp:txXfrm>
        <a:off x="2487361" y="2237382"/>
        <a:ext cx="1768734" cy="1098204"/>
      </dsp:txXfrm>
    </dsp:sp>
    <dsp:sp modelId="{675953F6-BBEC-6D47-BE91-BBC761D52BC2}">
      <dsp:nvSpPr>
        <dsp:cNvPr id="0" name=""/>
        <dsp:cNvSpPr/>
      </dsp:nvSpPr>
      <dsp:spPr>
        <a:xfrm>
          <a:off x="4494381" y="2009302"/>
          <a:ext cx="1837068" cy="11665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6F5CB19-9895-DB4C-9B62-8A703BC74036}">
      <dsp:nvSpPr>
        <dsp:cNvPr id="0" name=""/>
        <dsp:cNvSpPr/>
      </dsp:nvSpPr>
      <dsp:spPr>
        <a:xfrm>
          <a:off x="4698500" y="2203215"/>
          <a:ext cx="1837068" cy="1166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Senaryo Öğretimi</a:t>
          </a:r>
        </a:p>
      </dsp:txBody>
      <dsp:txXfrm>
        <a:off x="4732667" y="2237382"/>
        <a:ext cx="1768734" cy="1098204"/>
      </dsp:txXfrm>
    </dsp:sp>
    <dsp:sp modelId="{C660F185-3B90-0647-946E-251B28D77C50}">
      <dsp:nvSpPr>
        <dsp:cNvPr id="0" name=""/>
        <dsp:cNvSpPr/>
      </dsp:nvSpPr>
      <dsp:spPr>
        <a:xfrm>
          <a:off x="6739687" y="2009302"/>
          <a:ext cx="1837068" cy="11665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B7221B9-47DD-044F-A3FA-11ADBF74374D}">
      <dsp:nvSpPr>
        <dsp:cNvPr id="0" name=""/>
        <dsp:cNvSpPr/>
      </dsp:nvSpPr>
      <dsp:spPr>
        <a:xfrm>
          <a:off x="6943805" y="2203215"/>
          <a:ext cx="1837068" cy="1166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Davranış zincirine Müdahale </a:t>
          </a:r>
        </a:p>
      </dsp:txBody>
      <dsp:txXfrm>
        <a:off x="6977972" y="2237382"/>
        <a:ext cx="1768734" cy="1098204"/>
      </dsp:txXfrm>
    </dsp:sp>
    <dsp:sp modelId="{B23B9240-E0AD-3245-AD47-74B5044C97B1}">
      <dsp:nvSpPr>
        <dsp:cNvPr id="0" name=""/>
        <dsp:cNvSpPr/>
      </dsp:nvSpPr>
      <dsp:spPr>
        <a:xfrm>
          <a:off x="8984992" y="2009302"/>
          <a:ext cx="1837068" cy="11665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1D26162-9E80-B240-A23C-8AAE868A2BAA}">
      <dsp:nvSpPr>
        <dsp:cNvPr id="0" name=""/>
        <dsp:cNvSpPr/>
      </dsp:nvSpPr>
      <dsp:spPr>
        <a:xfrm>
          <a:off x="9189111" y="2203215"/>
          <a:ext cx="1837068" cy="116653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2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Sohbet Koçluğu</a:t>
          </a:r>
        </a:p>
      </dsp:txBody>
      <dsp:txXfrm>
        <a:off x="9223278" y="2237382"/>
        <a:ext cx="1768734" cy="109820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314E7C-123A-884F-87A2-26FD7E979A51}">
      <dsp:nvSpPr>
        <dsp:cNvPr id="0" name=""/>
        <dsp:cNvSpPr/>
      </dsp:nvSpPr>
      <dsp:spPr>
        <a:xfrm>
          <a:off x="-4157891" y="-638056"/>
          <a:ext cx="4954351" cy="4954351"/>
        </a:xfrm>
        <a:prstGeom prst="blockArc">
          <a:avLst>
            <a:gd name="adj1" fmla="val 18900000"/>
            <a:gd name="adj2" fmla="val 2700000"/>
            <a:gd name="adj3" fmla="val 436"/>
          </a:avLst>
        </a:prstGeom>
        <a:noFill/>
        <a:ln w="2222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77152A-A7A9-8E40-BC11-534A3897AD29}">
      <dsp:nvSpPr>
        <dsp:cNvPr id="0" name=""/>
        <dsp:cNvSpPr/>
      </dsp:nvSpPr>
      <dsp:spPr>
        <a:xfrm>
          <a:off x="512205" y="367823"/>
          <a:ext cx="10468650" cy="735647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92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Hedef davranışları ortaya çıkarmak için ortam düzenlemesi.</a:t>
          </a:r>
        </a:p>
      </dsp:txBody>
      <dsp:txXfrm>
        <a:off x="512205" y="367823"/>
        <a:ext cx="10468650" cy="735647"/>
      </dsp:txXfrm>
    </dsp:sp>
    <dsp:sp modelId="{18A9281B-B48F-A542-915D-49227F8F5782}">
      <dsp:nvSpPr>
        <dsp:cNvPr id="0" name=""/>
        <dsp:cNvSpPr/>
      </dsp:nvSpPr>
      <dsp:spPr>
        <a:xfrm>
          <a:off x="52425" y="275867"/>
          <a:ext cx="919559" cy="9195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688D980F-460C-C94F-954A-6CD238581109}">
      <dsp:nvSpPr>
        <dsp:cNvPr id="0" name=""/>
        <dsp:cNvSpPr/>
      </dsp:nvSpPr>
      <dsp:spPr>
        <a:xfrm>
          <a:off x="779613" y="1471295"/>
          <a:ext cx="10201242" cy="73564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92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Anlamlı bağlamlarda başarılı yaşantılar için çocuğa sık sık model olunur</a:t>
          </a:r>
        </a:p>
      </dsp:txBody>
      <dsp:txXfrm>
        <a:off x="779613" y="1471295"/>
        <a:ext cx="10201242" cy="735647"/>
      </dsp:txXfrm>
    </dsp:sp>
    <dsp:sp modelId="{8AD8F487-2691-0A40-8F5C-09302A391659}">
      <dsp:nvSpPr>
        <dsp:cNvPr id="0" name=""/>
        <dsp:cNvSpPr/>
      </dsp:nvSpPr>
      <dsp:spPr>
        <a:xfrm>
          <a:off x="319833" y="1379339"/>
          <a:ext cx="919559" cy="9195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1F81073-6A92-2041-81CC-5437FECF6A2A}">
      <dsp:nvSpPr>
        <dsp:cNvPr id="0" name=""/>
        <dsp:cNvSpPr/>
      </dsp:nvSpPr>
      <dsp:spPr>
        <a:xfrm>
          <a:off x="512205" y="2574766"/>
          <a:ext cx="10468650" cy="73564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83920" tIns="60960" rIns="60960" bIns="6096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Beklenti içerisinde kalarak çocuğun bizi taklit etmesini bekleriz</a:t>
          </a:r>
        </a:p>
      </dsp:txBody>
      <dsp:txXfrm>
        <a:off x="512205" y="2574766"/>
        <a:ext cx="10468650" cy="735647"/>
      </dsp:txXfrm>
    </dsp:sp>
    <dsp:sp modelId="{AF03AAAB-1687-3B44-9884-5616D3838FD8}">
      <dsp:nvSpPr>
        <dsp:cNvPr id="0" name=""/>
        <dsp:cNvSpPr/>
      </dsp:nvSpPr>
      <dsp:spPr>
        <a:xfrm>
          <a:off x="52425" y="2482810"/>
          <a:ext cx="919559" cy="919559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4E7695-155C-8A43-B3ED-2D744BAC0F29}">
      <dsp:nvSpPr>
        <dsp:cNvPr id="0" name=""/>
        <dsp:cNvSpPr/>
      </dsp:nvSpPr>
      <dsp:spPr>
        <a:xfrm>
          <a:off x="0" y="47458"/>
          <a:ext cx="3446859" cy="2068115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İşlevsel bağlamlarda dil becerilerini kazandırmayı amaçlar</a:t>
          </a:r>
        </a:p>
      </dsp:txBody>
      <dsp:txXfrm>
        <a:off x="0" y="47458"/>
        <a:ext cx="3446859" cy="2068115"/>
      </dsp:txXfrm>
    </dsp:sp>
    <dsp:sp modelId="{78A8BFB9-8238-4742-B5E5-C1A9AAA7A557}">
      <dsp:nvSpPr>
        <dsp:cNvPr id="0" name=""/>
        <dsp:cNvSpPr/>
      </dsp:nvSpPr>
      <dsp:spPr>
        <a:xfrm>
          <a:off x="3791545" y="47458"/>
          <a:ext cx="3446859" cy="2068115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Dilin sosyal etkileşimler ve pekiştirme yoluyla kazanıldığını savunur.</a:t>
          </a:r>
        </a:p>
      </dsp:txBody>
      <dsp:txXfrm>
        <a:off x="3791545" y="47458"/>
        <a:ext cx="3446859" cy="2068115"/>
      </dsp:txXfrm>
    </dsp:sp>
    <dsp:sp modelId="{76BE64FD-3E45-3B4C-964F-31166214F1C1}">
      <dsp:nvSpPr>
        <dsp:cNvPr id="0" name=""/>
        <dsp:cNvSpPr/>
      </dsp:nvSpPr>
      <dsp:spPr>
        <a:xfrm>
          <a:off x="7583090" y="47458"/>
          <a:ext cx="3446859" cy="206811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İletişim ortağı: yanıtlayıcı ve model olucudur.</a:t>
          </a:r>
        </a:p>
      </dsp:txBody>
      <dsp:txXfrm>
        <a:off x="7583090" y="47458"/>
        <a:ext cx="3446859" cy="2068115"/>
      </dsp:txXfrm>
    </dsp:sp>
    <dsp:sp modelId="{C90B2087-D469-A74B-9952-B659A20E59DC}">
      <dsp:nvSpPr>
        <dsp:cNvPr id="0" name=""/>
        <dsp:cNvSpPr/>
      </dsp:nvSpPr>
      <dsp:spPr>
        <a:xfrm>
          <a:off x="3791545" y="2460260"/>
          <a:ext cx="3446859" cy="161685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68000"/>
                <a:alpha val="9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lumMod val="95000"/>
              </a:schemeClr>
            </a:gs>
          </a:gsLst>
          <a:lin ang="54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Doğal etkinlikler ve rutinlerde uygulanır. </a:t>
          </a:r>
        </a:p>
      </dsp:txBody>
      <dsp:txXfrm>
        <a:off x="3791545" y="2460260"/>
        <a:ext cx="3446859" cy="1616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4">
  <dgm:title val=""/>
  <dgm:desc val=""/>
  <dgm:catLst>
    <dgm:cat type="relationship" pri="8000"/>
    <dgm:cat type="process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b" for="ch" forName="upArrowText" refType="h" fact="0.48"/>
              <dgm:constr type="l" for="ch" forName="upArrowText" refType="w" refFor="ch" refForName="upArrow" fact="1.03"/>
            </dgm:constrLst>
          </dgm:if>
          <dgm:else name="Name4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b" for="ch" forName="upArrow" refType="h" fact="0.48"/>
              <dgm:constr type="l" for="ch" forName="upArrow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b" for="ch" forName="upArrowText" refType="h" fact="0.48"/>
              <dgm:constr type="l" for="ch" forName="upArrowText" refType="w" refFor="ch" refForName="upArrow" fact="1.03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refFor="ch" refForName="downArrow" fact="0.3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 refType="w" refFor="ch" refForName="downArrow" fact="1.33"/>
            </dgm:constrLst>
          </dgm:else>
        </dgm:choose>
      </dgm:if>
      <dgm:else name="Name5">
        <dgm:choose name="Name6">
          <dgm:if name="Name7" axis="ch" ptType="node" func="cnt" op="lte" val="1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/>
              <dgm:constr type="t" for="ch" forName="upArrowText"/>
              <dgm:constr type="l" for="ch" forName="upArrowText" refType="w" fact="0.1"/>
            </dgm:constrLst>
          </dgm:if>
          <dgm:else name="Name8">
            <dgm:constrLst>
              <dgm:constr type="primFontSz" for="des" ptType="node" op="equ" val="65"/>
              <dgm:constr type="w" for="ch" forName="upArrow" refType="w" fact="0.33"/>
              <dgm:constr type="h" for="ch" forName="upArrow" refType="h" fact="0.48"/>
              <dgm:constr type="t" for="ch" forName="upArrow"/>
              <dgm:constr type="l" for="ch" forName="upArrow" refType="w" fact="0.67"/>
              <dgm:constr type="h" for="ch" forName="upArrow" refType="w" refFor="ch" refForName="upArrow" op="gte" fact="0.75"/>
              <dgm:constr type="w" for="ch" forName="upArrowText" refType="w" fact="0.56"/>
              <dgm:constr type="h" for="ch" forName="upArrowText" refType="h" fact="0.48"/>
              <dgm:constr type="t" for="ch" forName="upArrowText"/>
              <dgm:constr type="l" for="ch" forName="upArrowText" refType="w" fact="0.1"/>
              <dgm:constr type="w" for="ch" forName="downArrow" refType="w" fact="0.33"/>
              <dgm:constr type="h" for="ch" forName="downArrow" refType="h" fact="0.48"/>
              <dgm:constr type="t" for="ch" forName="downArrow" refType="h" fact="0.52"/>
              <dgm:constr type="l" for="ch" forName="downArrow" refType="w" fact="0.57"/>
              <dgm:constr type="h" for="ch" forName="downArrow" refType="w" refFor="ch" refForName="downArrow" op="gte" fact="0.75"/>
              <dgm:constr type="w" for="ch" forName="downArrowText" refType="w" fact="0.56"/>
              <dgm:constr type="h" for="ch" forName="downArrowText" refType="h" fact="0.48"/>
              <dgm:constr type="t" for="ch" forName="downArrowText" refType="h" fact="0.52"/>
              <dgm:constr type="l" for="ch" forName="downArrowText"/>
            </dgm:constrLst>
          </dgm:else>
        </dgm:choose>
      </dgm:else>
    </dgm:choose>
    <dgm:ruleLst/>
    <dgm:forEach name="Name9" axis="ch" ptType="node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chMax val="0"/>
          <dgm:bulletEnabled val="1"/>
        </dgm:varLst>
        <dgm:choose name="Name10">
          <dgm:if name="Name1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2">
            <dgm:choose name="Name13">
              <dgm:if name="Name14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15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  <dgm:forEach name="Name16" axis="ch" ptType="node" st="2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chMax val="0"/>
          <dgm:bulletEnabled val="1"/>
        </dgm:varLst>
        <dgm:choose name="Name17">
          <dgm:if name="Name18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19">
            <dgm:choose name="Name20">
              <dgm:if name="Name21" func="var" arg="dir" op="equ" val="norm">
                <dgm:alg type="tx">
                  <dgm:param type="parTxLTRAlign" val="l"/>
                  <dgm:param type="parTxRTLAlign" val="l"/>
                  <dgm:param type="txAnchorVertCh" val="mid"/>
                </dgm:alg>
              </dgm:if>
              <dgm:else name="Name22">
                <dgm:alg type="tx">
                  <dgm:param type="parTxLTRAlign" val="r"/>
                  <dgm:param type="parTxRTLAlign" val="r"/>
                  <dgm:param type="txAnchorVertCh" val="mid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onstrLst>
          <dgm:constr type="tMarg"/>
        </dgm:constrLst>
        <dgm:ruleLst>
          <dgm:rule type="primFontSz" val="5" fact="NaN" max="NaN"/>
        </dgm:ruleLst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FramedTextPicture">
  <dgm:title val=""/>
  <dgm:desc val=""/>
  <dgm:catLst>
    <dgm:cat type="picture" pri="20000"/>
    <dgm:cat type="pictureconvert" pri="20000"/>
  </dgm:catLst>
  <dgm:samp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</dgm:ptLst>
      <dgm:cxnLst>
        <dgm:cxn modelId="20" srcId="0" destId="10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snake">
          <dgm:param type="grDir" val="tL"/>
          <dgm:param type="off" val="ctr"/>
        </dgm:alg>
      </dgm:if>
      <dgm:else name="Name3">
        <dgm:alg type="snake">
          <dgm:param type="grDir" val="tR"/>
          <dgm:param type="off" val="ctr"/>
        </dgm:alg>
      </dgm:else>
    </dgm:choose>
    <dgm:shape xmlns:r="http://schemas.openxmlformats.org/officeDocument/2006/relationships" r:blip="">
      <dgm:adjLst/>
    </dgm:shape>
    <dgm:constrLst>
      <dgm:constr type="w" for="ch" forName="composite" refType="w"/>
      <dgm:constr type="h" for="ch" forName="composite" refType="h"/>
      <dgm:constr type="primFontSz" for="des" ptType="node" op="equ" val="65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varLst>
          <dgm:chMax/>
          <dgm:chPref/>
        </dgm:varLst>
        <dgm:alg type="composite">
          <dgm:param type="ar" val="1.5179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Image" refType="w" fact="0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4017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.3535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8688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.3535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8688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if>
          <dgm:else name="Name6">
            <dgm:constrLst>
              <dgm:constr type="l" for="ch" forName="Image" refType="w" fact="0.6144"/>
              <dgm:constr type="t" for="ch" forName="Image" refType="h" fact="0"/>
              <dgm:constr type="w" for="ch" forName="Image" refType="w" fact="0.3856"/>
              <dgm:constr type="h" for="ch" forName="Image" refType="h" fact="0.3902"/>
              <dgm:constr type="l" for="ch" forName="ParentText" refType="w" fact="0.0482"/>
              <dgm:constr type="t" for="ch" forName="ParentText" refType="h" fact="0.4146"/>
              <dgm:constr type="w" for="ch" forName="ParentText" refType="w" fact="0.5463"/>
              <dgm:constr type="h" for="ch" forName="ParentText" refType="h" fact="0.5122"/>
              <dgm:constr type="l" for="ch" forName="tlFrame" refType="w" fact="0"/>
              <dgm:constr type="t" for="ch" forName="tlFrame" refType="h" fact="0.3415"/>
              <dgm:constr type="w" for="ch" forName="tlFrame" refType="w" fact="0.1312"/>
              <dgm:constr type="h" for="ch" forName="tlFrame" refType="h" fact="0.1992"/>
              <dgm:constr type="l" for="ch" forName="trFrame" refType="w" fact="0.5153"/>
              <dgm:constr type="t" for="ch" forName="trFrame" refType="h" fact="0.3415"/>
              <dgm:constr type="w" for="ch" forName="trFrame" refType="w" fact="0.1312"/>
              <dgm:constr type="h" for="ch" forName="trFrame" refType="h" fact="0.1992"/>
              <dgm:constr type="l" for="ch" forName="blFrame" refType="w" fact="0"/>
              <dgm:constr type="t" for="ch" forName="blFrame" refType="h" fact="0.8008"/>
              <dgm:constr type="w" for="ch" forName="blFrame" refType="w" fact="0.1312"/>
              <dgm:constr type="h" for="ch" forName="blFrame" refType="h" fact="0.1992"/>
              <dgm:constr type="l" for="ch" forName="brFrame" refType="w" fact="0.5153"/>
              <dgm:constr type="t" for="ch" forName="brFrame" refType="h" fact="0.8008"/>
              <dgm:constr type="w" for="ch" forName="brFrame" refType="w" fact="0.1312"/>
              <dgm:constr type="h" for="ch" forName="brFrame" refType="h" fact="0.1992"/>
            </dgm:constrLst>
          </dgm:else>
        </dgm:choos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tlFrame" styleLbl="node1">
          <dgm:alg type="sp"/>
          <dgm:shape xmlns:r="http://schemas.openxmlformats.org/officeDocument/2006/relationships" type="halfFrame" r:blip="">
            <dgm:adjLst>
              <dgm:adj idx="1" val="0.2577"/>
              <dgm:adj idx="2" val="0.2577"/>
            </dgm:adjLst>
          </dgm:shape>
          <dgm:presOf/>
        </dgm:layoutNode>
        <dgm:layoutNode name="trFrame" styleLbl="node1">
          <dgm:alg type="sp"/>
          <dgm:shape xmlns:r="http://schemas.openxmlformats.org/officeDocument/2006/relationships" rot="90" type="halfFrame" r:blip="">
            <dgm:adjLst>
              <dgm:adj idx="1" val="0.2577"/>
              <dgm:adj idx="2" val="0.2577"/>
            </dgm:adjLst>
          </dgm:shape>
          <dgm:presOf/>
        </dgm:layoutNode>
        <dgm:layoutNode name="blFrame" styleLbl="node1">
          <dgm:alg type="sp"/>
          <dgm:shape xmlns:r="http://schemas.openxmlformats.org/officeDocument/2006/relationships" rot="270" type="halfFrame" r:blip="">
            <dgm:adjLst>
              <dgm:adj idx="1" val="0.2577"/>
              <dgm:adj idx="2" val="0.2577"/>
            </dgm:adjLst>
          </dgm:shape>
          <dgm:presOf/>
        </dgm:layoutNode>
        <dgm:layoutNode name="brFrame" styleLbl="node1">
          <dgm:alg type="sp"/>
          <dgm:shape xmlns:r="http://schemas.openxmlformats.org/officeDocument/2006/relationships" rot="180" type="halfFrame" r:blip="">
            <dgm:adjLst>
              <dgm:adj idx="1" val="0.2577"/>
              <dgm:adj idx="2" val="0.2577"/>
            </dgm:adjLst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118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103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5492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521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09077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6397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47107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49325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4583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72772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087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93941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0349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21424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505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7146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424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812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947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</p:spTree>
    <p:extLst>
      <p:ext uri="{BB962C8B-B14F-4D97-AF65-F5344CB8AC3E}">
        <p14:creationId xmlns:p14="http://schemas.microsoft.com/office/powerpoint/2010/main" val="260935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U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83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tr-UM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6166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4023D-1A89-F043-AAEC-0918899827B4}" type="datetimeFigureOut">
              <a:rPr lang="tr-UM" smtClean="0"/>
              <a:t>5/23/22</a:t>
            </a:fld>
            <a:endParaRPr lang="tr-UM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UM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C75EDDB-0B6A-8F4C-B5FF-A1637294F361}" type="slidenum">
              <a:rPr lang="tr-UM" smtClean="0"/>
              <a:t>‹#›</a:t>
            </a:fld>
            <a:endParaRPr lang="tr-UM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7930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75126E8-4F03-0C47-BDF5-F75910A7DF17}" type="datetimeFigureOut">
              <a:rPr lang="tr-TR" smtClean="0"/>
              <a:t>23.05.2022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73BD054-766C-D34C-B53F-1661DEC7C8D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98334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3HHcvMqIPP8" TargetMode="Externa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0.xml"/><Relationship Id="rId2" Type="http://schemas.openxmlformats.org/officeDocument/2006/relationships/diagramData" Target="../diagrams/data20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0.xml"/><Relationship Id="rId5" Type="http://schemas.openxmlformats.org/officeDocument/2006/relationships/diagramColors" Target="../diagrams/colors20.xml"/><Relationship Id="rId4" Type="http://schemas.openxmlformats.org/officeDocument/2006/relationships/diagramQuickStyle" Target="../diagrams/quickStyle2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1.xml"/><Relationship Id="rId2" Type="http://schemas.openxmlformats.org/officeDocument/2006/relationships/diagramData" Target="../diagrams/data2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1.xml"/><Relationship Id="rId5" Type="http://schemas.openxmlformats.org/officeDocument/2006/relationships/diagramColors" Target="../diagrams/colors21.xml"/><Relationship Id="rId4" Type="http://schemas.openxmlformats.org/officeDocument/2006/relationships/diagramQuickStyle" Target="../diagrams/quickStyle2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2.xml"/><Relationship Id="rId2" Type="http://schemas.openxmlformats.org/officeDocument/2006/relationships/diagramData" Target="../diagrams/data2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2.xml"/><Relationship Id="rId5" Type="http://schemas.openxmlformats.org/officeDocument/2006/relationships/diagramColors" Target="../diagrams/colors22.xml"/><Relationship Id="rId4" Type="http://schemas.openxmlformats.org/officeDocument/2006/relationships/diagramQuickStyle" Target="../diagrams/quickStyle2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3.xml"/><Relationship Id="rId2" Type="http://schemas.openxmlformats.org/officeDocument/2006/relationships/diagramData" Target="../diagrams/data2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3.xml"/><Relationship Id="rId5" Type="http://schemas.openxmlformats.org/officeDocument/2006/relationships/diagramColors" Target="../diagrams/colors23.xml"/><Relationship Id="rId4" Type="http://schemas.openxmlformats.org/officeDocument/2006/relationships/diagramQuickStyle" Target="../diagrams/quickStyle2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91B3E3-9B6A-1C4E-A6C1-0B94EE1EFC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1232857" cy="1475013"/>
          </a:xfrm>
        </p:spPr>
        <p:txBody>
          <a:bodyPr>
            <a:normAutofit/>
          </a:bodyPr>
          <a:lstStyle/>
          <a:p>
            <a:pPr algn="ctr"/>
            <a:r>
              <a:rPr lang="en-US" altLang="ko-KR" b="1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KARMA DİL </a:t>
            </a:r>
            <a:r>
              <a:rPr lang="en-US" altLang="ko-KR" b="1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Öğretİm</a:t>
            </a:r>
            <a:r>
              <a:rPr lang="en-US" altLang="ko-KR" b="1" dirty="0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ko-KR" b="1" dirty="0" err="1">
                <a:solidFill>
                  <a:schemeClr val="accent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Teknİklerİ</a:t>
            </a:r>
            <a:endParaRPr lang="ko-KR" altLang="en-US" b="1" dirty="0">
              <a:solidFill>
                <a:schemeClr val="accent4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6AF2397-4D38-1448-8964-2B0E5115FAF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2400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Arş. Gör. Dr. Emrah </a:t>
            </a:r>
            <a:r>
              <a:rPr lang="tr-TR" sz="2400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Gülboy</a:t>
            </a:r>
            <a:endParaRPr lang="tr-TR" sz="2400" cap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AD3BCA46-7B04-CE41-9E03-9BAE5BDEF1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27" y="3222705"/>
            <a:ext cx="10993546" cy="301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03746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7BE585-C8DD-66E4-C099-46C1E5FED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Odaklanmış Uyarım</a:t>
            </a:r>
            <a:endParaRPr lang="tr-TR" sz="3200" cap="none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9F6265E-5C20-7716-3534-8F254F4B4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1248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Hedef davranış: Olumsuzluk eki «</a:t>
            </a:r>
            <a:r>
              <a:rPr lang="tr-TR" sz="24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mez-maz</a:t>
            </a: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» kullanımı</a:t>
            </a:r>
          </a:p>
          <a:p>
            <a:pPr marL="0" indent="0">
              <a:buNone/>
            </a:pPr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Ortam: Taşıtlar ve yolları etkinliği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Kara Taşıtları Kulplu Puzzle - Kreş Market">
            <a:extLst>
              <a:ext uri="{FF2B5EF4-FFF2-40B4-BE49-F238E27FC236}">
                <a16:creationId xmlns:a16="http://schemas.microsoft.com/office/drawing/2014/main" id="{B6415480-EDA9-6D87-42FF-C1B5CA9DB7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519" t="7500" r="20043" b="13334"/>
          <a:stretch/>
        </p:blipFill>
        <p:spPr bwMode="auto">
          <a:xfrm>
            <a:off x="7314447" y="3123471"/>
            <a:ext cx="3358315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783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2EBDF95-09ED-69AF-FF5D-7AF473EDA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2-Millue Öğretimi (Doğal Bağlama Dayalı Dil Öğretimi)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6691E37-61B5-BA02-FDF6-ED62CC1E00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3657633"/>
              </p:ext>
            </p:extLst>
          </p:nvPr>
        </p:nvGraphicFramePr>
        <p:xfrm>
          <a:off x="581025" y="2181225"/>
          <a:ext cx="11029950" cy="4124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87164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D48B33-4ABA-9C0F-CA40-55F3645BB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2-Millue Öğretimi (Doğal Bağlama Dayalı Dil Öğretimi) Aşamaları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464CFEC-110E-1443-EFB7-74FBAE27F44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580275"/>
              </p:ext>
            </p:extLst>
          </p:nvPr>
        </p:nvGraphicFramePr>
        <p:xfrm>
          <a:off x="581025" y="2181225"/>
          <a:ext cx="11029950" cy="4065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881983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B7BB13-E02E-6E6E-27A4-FA3CFE9A7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2-Millue Öğretimi (Doğal Bağlama Dayalı Dil Öğretimi) Bileşenleri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E96115E-C31D-6F16-009E-F80F9DB39C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430445"/>
              </p:ext>
            </p:extLst>
          </p:nvPr>
        </p:nvGraphicFramePr>
        <p:xfrm>
          <a:off x="581025" y="2181225"/>
          <a:ext cx="11029950" cy="43858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5494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4120068-B3B3-854B-FEBA-177353913A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2-Millue Öğretimi (Doğal Bağlama Dayalı Dil Öğretimi) Kullanılan Öğretim Teknikleri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905B74E-4088-19FD-F349-9DF21F85267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1178139"/>
              </p:ext>
            </p:extLst>
          </p:nvPr>
        </p:nvGraphicFramePr>
        <p:xfrm>
          <a:off x="1685430" y="1931842"/>
          <a:ext cx="9227993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ağ Küme Ayracı 4">
            <a:extLst>
              <a:ext uri="{FF2B5EF4-FFF2-40B4-BE49-F238E27FC236}">
                <a16:creationId xmlns:a16="http://schemas.microsoft.com/office/drawing/2014/main" id="{325742CB-5FA6-C55D-D12A-754EC832FF5B}"/>
              </a:ext>
            </a:extLst>
          </p:cNvPr>
          <p:cNvSpPr/>
          <p:nvPr/>
        </p:nvSpPr>
        <p:spPr>
          <a:xfrm rot="5400000">
            <a:off x="5574148" y="2750061"/>
            <a:ext cx="513272" cy="6650182"/>
          </a:xfrm>
          <a:prstGeom prst="rightBrace">
            <a:avLst>
              <a:gd name="adj1" fmla="val 8333"/>
              <a:gd name="adj2" fmla="val 4964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A3B8261B-A154-09BB-65A3-2ED763D6E89C}"/>
              </a:ext>
            </a:extLst>
          </p:cNvPr>
          <p:cNvSpPr txBox="1"/>
          <p:nvPr/>
        </p:nvSpPr>
        <p:spPr>
          <a:xfrm>
            <a:off x="3206338" y="6309392"/>
            <a:ext cx="56047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Temel fark yetişkin yönlendirmeli olması</a:t>
            </a:r>
            <a:endParaRPr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585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F4159-288F-069D-701A-C67550C08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2-Millue Öğretimi (Doğal Bağlama Dayalı Dil Öğretimi) Türleri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4E5327B-902D-CAC1-E41F-FE39CFC9935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829103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2465757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D56D4C-B82E-944E-1A40-16144F1D3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A) Dil Öncesi </a:t>
            </a:r>
            <a:r>
              <a:rPr lang="tr-TR" sz="3200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Millue</a:t>
            </a:r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Öğretimi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155F2BA-B18F-62E3-8F88-73695F5D29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5907211"/>
              </p:ext>
            </p:extLst>
          </p:nvPr>
        </p:nvGraphicFramePr>
        <p:xfrm>
          <a:off x="581025" y="2018805"/>
          <a:ext cx="11029950" cy="44651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0143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6B8AF81-55D8-BCB3-712A-D1DBB90257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Örnek video</a:t>
            </a:r>
            <a:endParaRPr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84C5921-2634-7F6B-213D-393965325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www.youtube.com</a:t>
            </a:r>
            <a:r>
              <a:rPr lang="tr-TR" dirty="0"/>
              <a:t>/</a:t>
            </a:r>
            <a:r>
              <a:rPr lang="tr-TR" dirty="0" err="1"/>
              <a:t>watch?v</a:t>
            </a:r>
            <a:r>
              <a:rPr lang="tr-TR" dirty="0"/>
              <a:t>=</a:t>
            </a:r>
            <a:r>
              <a:rPr lang="tr-TR" dirty="0" err="1"/>
              <a:t>JPHcNQXOPoM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354315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88C799-C8B2-C910-A39B-DBC714899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Zenginleştirilmiş </a:t>
            </a:r>
            <a:r>
              <a:rPr lang="tr-TR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Millue</a:t>
            </a:r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Öğretimi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ECACAE4E-0977-E2E8-3E6D-76E28625FF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7465409"/>
              </p:ext>
            </p:extLst>
          </p:nvPr>
        </p:nvGraphicFramePr>
        <p:xfrm>
          <a:off x="581025" y="2181225"/>
          <a:ext cx="11029950" cy="4445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6568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6A256D-03FC-ED0D-D495-689E70B7F7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Zenginleştirilmiş </a:t>
            </a:r>
            <a:r>
              <a:rPr lang="tr-TR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Millue</a:t>
            </a:r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Öğretimi Bileşenleri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618EC74B-D501-26BE-7268-4B6B843C86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5188833"/>
              </p:ext>
            </p:extLst>
          </p:nvPr>
        </p:nvGraphicFramePr>
        <p:xfrm>
          <a:off x="581025" y="2181225"/>
          <a:ext cx="11029950" cy="41601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247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A518199-4660-C66A-6B87-1A5732E6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gİRİŞ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B259764-93B8-DC0C-6E32-FC7A2BAB27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7509632"/>
              </p:ext>
            </p:extLst>
          </p:nvPr>
        </p:nvGraphicFramePr>
        <p:xfrm>
          <a:off x="854157" y="220497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0630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31B64A6-3046-F8BF-C099-70040EE6D9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Zenginleştirilmiş </a:t>
            </a:r>
            <a:r>
              <a:rPr lang="tr-TR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Millue</a:t>
            </a:r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Öğretimi Kullanılan Çocukların Özellikleri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8558DAC-0452-881C-4BF0-38D47EBF46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4785807"/>
              </p:ext>
            </p:extLst>
          </p:nvPr>
        </p:nvGraphicFramePr>
        <p:xfrm>
          <a:off x="581192" y="2228850"/>
          <a:ext cx="11029950" cy="4186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24441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E4EA417-1E98-4D6C-4689-F75E6FC96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b) Zenginleştirilmiş </a:t>
            </a:r>
            <a:r>
              <a:rPr lang="tr-TR" b="1" cap="none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Millue</a:t>
            </a:r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Öğretimi Basamakları</a:t>
            </a:r>
            <a:endParaRPr b="1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99D17508-89A0-7FAD-CC86-7E390B8184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5446300"/>
              </p:ext>
            </p:extLst>
          </p:nvPr>
        </p:nvGraphicFramePr>
        <p:xfrm>
          <a:off x="581025" y="1947554"/>
          <a:ext cx="11029950" cy="46670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197244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9DF9ED-12CD-EFAF-C242-1DDF0ECC3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Örnek video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EAA813-365D-36CF-9302-684974E25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>
                <a:hlinkClick r:id="rId2"/>
              </a:rPr>
              <a:t>V</a:t>
            </a: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www.youtube.com</a:t>
            </a:r>
            <a:r>
              <a:rPr lang="tr-TR" dirty="0"/>
              <a:t>/</a:t>
            </a:r>
            <a:r>
              <a:rPr lang="tr-TR" dirty="0" err="1"/>
              <a:t>watch?v</a:t>
            </a:r>
            <a:r>
              <a:rPr lang="tr-TR" dirty="0"/>
              <a:t>=3HHcvMqIPP8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65828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E6CFCA-9A67-EE0C-7385-901BA089B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3-Senaryo Öğretimi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B88D567-0FAC-9148-1FA5-E032023E1F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798194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65935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97075D-DA57-4CCA-CBB6-D88D09C5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Literatür Temelli Senaryolar ve Etkileşimli Kitap Okuma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E5282AC-8800-81DA-B9EE-406F217655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978132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529217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4EFE226-F335-3374-0BF2-DE473DA3B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Literatür Temelli Senaryolar ve Etkileşimli Kitap Okuma Basamakları</a:t>
            </a:r>
            <a:endParaRPr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3431F284-5996-0564-7640-339A93146A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8969050"/>
              </p:ext>
            </p:extLst>
          </p:nvPr>
        </p:nvGraphicFramePr>
        <p:xfrm>
          <a:off x="581192" y="1936269"/>
          <a:ext cx="11029950" cy="4219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047049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E5DDEC-0F37-504D-3B50-47D97E136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4-Davranış Zincirine Müdahale Stratejisi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0111066-2A25-F35F-FACF-B8063F3696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3475413"/>
              </p:ext>
            </p:extLst>
          </p:nvPr>
        </p:nvGraphicFramePr>
        <p:xfrm>
          <a:off x="284308" y="2418732"/>
          <a:ext cx="8812357" cy="33526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Karar 4">
            <a:extLst>
              <a:ext uri="{FF2B5EF4-FFF2-40B4-BE49-F238E27FC236}">
                <a16:creationId xmlns:a16="http://schemas.microsoft.com/office/drawing/2014/main" id="{2EAF7882-F114-06AB-59F2-977EBD0BF78E}"/>
              </a:ext>
            </a:extLst>
          </p:cNvPr>
          <p:cNvSpPr/>
          <p:nvPr/>
        </p:nvSpPr>
        <p:spPr>
          <a:xfrm>
            <a:off x="9096665" y="3004457"/>
            <a:ext cx="3095335" cy="1923802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Eksik bırakma stratejisinden farkı nedir?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65044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FCD9492-F004-18E1-ECED-1E2B97C6F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5- Sohbet Koçluğu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43255E2-4012-3D3C-7F96-270D40F2BD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3048854"/>
              </p:ext>
            </p:extLst>
          </p:nvPr>
        </p:nvGraphicFramePr>
        <p:xfrm>
          <a:off x="581025" y="2181224"/>
          <a:ext cx="11029950" cy="44689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314294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36B4AAA-4609-C351-A1F6-51AAC78C07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Uygun strateji seçimi</a:t>
            </a:r>
            <a:endParaRPr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628123A-C6A5-53F1-1EF4-14CF41494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Kitabınızın 267. sayfasındaki örnekleri inceleyiniz. </a:t>
            </a:r>
            <a:endParaRPr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10891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1CC277-27C0-1BA1-AAC3-1D80A37193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TEŞEKKÜRLER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2511367-4B98-96E1-60D1-349FA3B17B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36019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59CCE0-21F7-84BC-1DA9-0C850B825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Giriş (Devam)</a:t>
            </a:r>
            <a:endParaRPr lang="tr-TR" cap="none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4E3B86E-A1FF-4415-F0B8-D46AC68D9BC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048987"/>
              </p:ext>
            </p:extLst>
          </p:nvPr>
        </p:nvGraphicFramePr>
        <p:xfrm>
          <a:off x="-1710912" y="2090363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Sağ Ok 6">
            <a:extLst>
              <a:ext uri="{FF2B5EF4-FFF2-40B4-BE49-F238E27FC236}">
                <a16:creationId xmlns:a16="http://schemas.microsoft.com/office/drawing/2014/main" id="{8643014D-1270-3BFA-7398-CB275170FB46}"/>
              </a:ext>
            </a:extLst>
          </p:cNvPr>
          <p:cNvSpPr/>
          <p:nvPr/>
        </p:nvSpPr>
        <p:spPr>
          <a:xfrm>
            <a:off x="5221183" y="2242719"/>
            <a:ext cx="3657600" cy="938151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Doğal etkinlikler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Sağ Ok 7">
            <a:extLst>
              <a:ext uri="{FF2B5EF4-FFF2-40B4-BE49-F238E27FC236}">
                <a16:creationId xmlns:a16="http://schemas.microsoft.com/office/drawing/2014/main" id="{C43BC975-D1C1-2776-9A20-766D34580B23}"/>
              </a:ext>
            </a:extLst>
          </p:cNvPr>
          <p:cNvSpPr/>
          <p:nvPr/>
        </p:nvSpPr>
        <p:spPr>
          <a:xfrm>
            <a:off x="5661438" y="3460406"/>
            <a:ext cx="3657600" cy="938151"/>
          </a:xfrm>
          <a:prstGeom prst="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Üst düzey ortam kontrolü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6837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050644-8E35-115A-9D61-E6765C774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Karma yaklaşımlar</a:t>
            </a:r>
            <a:endParaRPr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A4A007EE-85B4-3374-6DB9-F902DE80DAF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78928776"/>
              </p:ext>
            </p:extLst>
          </p:nvPr>
        </p:nvGraphicFramePr>
        <p:xfrm>
          <a:off x="581025" y="2181225"/>
          <a:ext cx="11029950" cy="41008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67009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1430DB-AC7F-1456-53AE-71B4F4BA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Karma Yaklaşımlar (Devam)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10741CDD-78FF-1D7E-F79F-023B7BC21DD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8330484"/>
              </p:ext>
            </p:extLst>
          </p:nvPr>
        </p:nvGraphicFramePr>
        <p:xfrm>
          <a:off x="129763" y="2014971"/>
          <a:ext cx="11029950" cy="44095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1600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0F75C5-0E92-39E6-DB25-6249ED9A89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Karma Yaklaşımların Temel Özellikleri</a:t>
            </a:r>
            <a:endParaRPr sz="3200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23BAC487-BAE8-841C-7B9D-AD9477191E1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6711420"/>
              </p:ext>
            </p:extLst>
          </p:nvPr>
        </p:nvGraphicFramePr>
        <p:xfrm>
          <a:off x="581025" y="2181224"/>
          <a:ext cx="11029950" cy="4255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0199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5927D7A-B0DD-8BED-AA94-CD54BC21C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Karma Yaklaşımlar</a:t>
            </a:r>
            <a:endParaRPr sz="3200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2767810C-89B8-BEA7-BBCB-4F56EA2ADD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6539271"/>
              </p:ext>
            </p:extLst>
          </p:nvPr>
        </p:nvGraphicFramePr>
        <p:xfrm>
          <a:off x="581025" y="2003095"/>
          <a:ext cx="11029950" cy="4457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369616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EFC659-AAD3-86CA-E8B6-57AEADEAE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Karma Yaklaşımlar</a:t>
            </a:r>
            <a:endParaRPr sz="3600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6833A7F-4FC7-4E7D-2EB3-F759C26852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8047959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082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D10C807-2E32-7CA9-4451-2EA539FE9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200" b="1" cap="none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1-Odaklanmış Uyarım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026573A0-E68B-4526-7C6D-F58A8C79C60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383875"/>
              </p:ext>
            </p:extLst>
          </p:nvPr>
        </p:nvGraphicFramePr>
        <p:xfrm>
          <a:off x="581025" y="2181225"/>
          <a:ext cx="11029950" cy="3678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17579826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eri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Kar Payı">
  <a:themeElements>
    <a:clrScheme name="Kar Payı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65359"/>
      </a:accent1>
      <a:accent2>
        <a:srgbClr val="ED8428"/>
      </a:accent2>
      <a:accent3>
        <a:srgbClr val="E6C46D"/>
      </a:accent3>
      <a:accent4>
        <a:srgbClr val="969FA7"/>
      </a:accent4>
      <a:accent5>
        <a:srgbClr val="A9C37C"/>
      </a:accent5>
      <a:accent6>
        <a:srgbClr val="5A8071"/>
      </a:accent6>
      <a:hlink>
        <a:srgbClr val="828282"/>
      </a:hlink>
      <a:folHlink>
        <a:srgbClr val="A5A5A5"/>
      </a:folHlink>
    </a:clrScheme>
    <a:fontScheme name="Kar Payı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ar Payı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5D8C9649-FBE1-4B5B-8258-8A170F9843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{F81F2A63-4DAA-B54D-97FA-73B0ED2ACD8A}tf10001119</Template>
  <TotalTime>3130</TotalTime>
  <Words>711</Words>
  <Application>Microsoft Macintosh PowerPoint</Application>
  <PresentationFormat>Geniş ekran</PresentationFormat>
  <Paragraphs>137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29</vt:i4>
      </vt:variant>
    </vt:vector>
  </HeadingPairs>
  <TitlesOfParts>
    <vt:vector size="35" baseType="lpstr">
      <vt:lpstr>Arial</vt:lpstr>
      <vt:lpstr>Gill Sans MT</vt:lpstr>
      <vt:lpstr>Tahoma</vt:lpstr>
      <vt:lpstr>Wingdings 2</vt:lpstr>
      <vt:lpstr>Galeri</vt:lpstr>
      <vt:lpstr>Kar Payı</vt:lpstr>
      <vt:lpstr>KARMA DİL Öğretİm Teknİklerİ</vt:lpstr>
      <vt:lpstr>gİRİŞ</vt:lpstr>
      <vt:lpstr>Giriş (Devam)</vt:lpstr>
      <vt:lpstr>Karma yaklaşımlar</vt:lpstr>
      <vt:lpstr>Karma Yaklaşımlar (Devam)</vt:lpstr>
      <vt:lpstr>Karma Yaklaşımların Temel Özellikleri</vt:lpstr>
      <vt:lpstr>Karma Yaklaşımlar</vt:lpstr>
      <vt:lpstr>Karma Yaklaşımlar</vt:lpstr>
      <vt:lpstr>1-Odaklanmış Uyarım</vt:lpstr>
      <vt:lpstr>Odaklanmış Uyarım</vt:lpstr>
      <vt:lpstr>2-Millue Öğretimi (Doğal Bağlama Dayalı Dil Öğretimi)</vt:lpstr>
      <vt:lpstr>2-Millue Öğretimi (Doğal Bağlama Dayalı Dil Öğretimi) Aşamaları</vt:lpstr>
      <vt:lpstr>2-Millue Öğretimi (Doğal Bağlama Dayalı Dil Öğretimi) Bileşenleri</vt:lpstr>
      <vt:lpstr>2-Millue Öğretimi (Doğal Bağlama Dayalı Dil Öğretimi) Kullanılan Öğretim Teknikleri</vt:lpstr>
      <vt:lpstr>2-Millue Öğretimi (Doğal Bağlama Dayalı Dil Öğretimi) Türleri</vt:lpstr>
      <vt:lpstr>A) Dil Öncesi Millue Öğretimi</vt:lpstr>
      <vt:lpstr>Örnek video</vt:lpstr>
      <vt:lpstr>b) Zenginleştirilmiş Millue Öğretimi</vt:lpstr>
      <vt:lpstr>b) Zenginleştirilmiş Millue Öğretimi Bileşenleri</vt:lpstr>
      <vt:lpstr>b) Zenginleştirilmiş Millue Öğretimi Kullanılan Çocukların Özellikleri</vt:lpstr>
      <vt:lpstr>b) Zenginleştirilmiş Millue Öğretimi Basamakları</vt:lpstr>
      <vt:lpstr>Örnek video</vt:lpstr>
      <vt:lpstr>3-Senaryo Öğretimi</vt:lpstr>
      <vt:lpstr>Literatür Temelli Senaryolar ve Etkileşimli Kitap Okuma</vt:lpstr>
      <vt:lpstr>Literatür Temelli Senaryolar ve Etkileşimli Kitap Okuma Basamakları</vt:lpstr>
      <vt:lpstr>4-Davranış Zincirine Müdahale Stratejisi</vt:lpstr>
      <vt:lpstr>5- Sohbet Koçluğu</vt:lpstr>
      <vt:lpstr>Uygun strateji seçimi</vt:lpstr>
      <vt:lpstr>TEŞEKKÜRLER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KARMA DİL Öğretİm Teknİklerİ</dc:title>
  <dc:creator>Microsoft Office User</dc:creator>
  <cp:lastModifiedBy>Microsoft Office User</cp:lastModifiedBy>
  <cp:revision>6</cp:revision>
  <dcterms:created xsi:type="dcterms:W3CDTF">2022-05-22T10:05:28Z</dcterms:created>
  <dcterms:modified xsi:type="dcterms:W3CDTF">2022-05-25T07:00:48Z</dcterms:modified>
</cp:coreProperties>
</file>